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69" r:id="rId6"/>
    <p:sldId id="278" r:id="rId7"/>
    <p:sldId id="268" r:id="rId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A6B8"/>
    <a:srgbClr val="A9BCCE"/>
    <a:srgbClr val="9CB4CA"/>
    <a:srgbClr val="B6DD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1"/>
    <p:restoredTop sz="94864"/>
  </p:normalViewPr>
  <p:slideViewPr>
    <p:cSldViewPr snapToGrid="0" snapToObjects="1">
      <p:cViewPr varScale="1">
        <p:scale>
          <a:sx n="97" d="100"/>
          <a:sy n="97" d="100"/>
        </p:scale>
        <p:origin x="90" y="4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077A2939-24FC-C446-8297-9679310E39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E153743-AD3B-9140-B3DB-471EFC3BD8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D31F7-7CAF-BE4E-A5E5-0DE0EF6A118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9E72207-861B-F640-B236-1D09B1FFC8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D9CAA32-D0A1-674D-AD2F-B08A74E7F0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B0DD8-EA69-4D4B-BC61-826F2B7ADE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5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3C819-9E79-134B-929D-205A8499575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48D6B-749D-2449-8D51-C98F022EB9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13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48D6B-749D-2449-8D51-C98F022EB9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5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A340E48-283F-F643-944B-162E601977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D8C7C88-8340-2C4B-8B13-7733647F9D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59" y="2967335"/>
            <a:ext cx="640425" cy="353834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0248810-C667-054A-A09D-281D751D2C0B}"/>
              </a:ext>
            </a:extLst>
          </p:cNvPr>
          <p:cNvSpPr txBox="1"/>
          <p:nvPr userDrawn="1"/>
        </p:nvSpPr>
        <p:spPr>
          <a:xfrm>
            <a:off x="5836817" y="3375932"/>
            <a:ext cx="6111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>
                <a:solidFill>
                  <a:schemeClr val="bg1"/>
                </a:solidFill>
                <a:latin typeface="BentonSans Black" panose="02000503040000020004" pitchFamily="2" charset="0"/>
                <a:ea typeface="Roboto Bold" panose="02000000000000000000" pitchFamily="2" charset="0"/>
              </a:rPr>
              <a:t>Emissões do setor </a:t>
            </a:r>
          </a:p>
          <a:p>
            <a:r>
              <a:rPr lang="pt-PT" sz="4000" dirty="0">
                <a:solidFill>
                  <a:schemeClr val="bg1"/>
                </a:solidFill>
                <a:latin typeface="BentonSans Black" panose="02000503040000020004" pitchFamily="2" charset="0"/>
                <a:ea typeface="Roboto Bold" panose="02000000000000000000" pitchFamily="2" charset="0"/>
              </a:rPr>
              <a:t>electroprodutor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9C8761C-E9DD-B44A-A5CD-4B90CD3E7A87}"/>
              </a:ext>
            </a:extLst>
          </p:cNvPr>
          <p:cNvSpPr txBox="1"/>
          <p:nvPr userDrawn="1"/>
        </p:nvSpPr>
        <p:spPr>
          <a:xfrm>
            <a:off x="5836817" y="2967335"/>
            <a:ext cx="6111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spc="300" dirty="0">
                <a:solidFill>
                  <a:schemeClr val="bg1"/>
                </a:solidFill>
                <a:latin typeface="BentonSans Book" panose="02000503040000020004" pitchFamily="2" charset="0"/>
                <a:ea typeface="Roboto Bold" panose="02000000000000000000" pitchFamily="2" charset="0"/>
              </a:rPr>
              <a:t>CONFERÊNCIA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820AFF-1CA8-7449-9B58-D282FEC68D56}"/>
              </a:ext>
            </a:extLst>
          </p:cNvPr>
          <p:cNvSpPr txBox="1"/>
          <p:nvPr userDrawn="1"/>
        </p:nvSpPr>
        <p:spPr>
          <a:xfrm>
            <a:off x="5866313" y="4679707"/>
            <a:ext cx="6111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spc="300" dirty="0">
                <a:solidFill>
                  <a:schemeClr val="bg1"/>
                </a:solidFill>
                <a:latin typeface="BentonSans Book" panose="02000503040000020004" pitchFamily="2" charset="0"/>
                <a:ea typeface="Roboto Bold" panose="02000000000000000000" pitchFamily="2" charset="0"/>
              </a:rPr>
              <a:t>15 MARÇO - LISBOA</a:t>
            </a:r>
          </a:p>
        </p:txBody>
      </p:sp>
    </p:spTree>
    <p:extLst>
      <p:ext uri="{BB962C8B-B14F-4D97-AF65-F5344CB8AC3E}">
        <p14:creationId xmlns:p14="http://schemas.microsoft.com/office/powerpoint/2010/main" val="252067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9DBA90C-3C87-5D40-B9B3-F8E76AFB5A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6573" y="6319289"/>
            <a:ext cx="328516" cy="557048"/>
          </a:xfrm>
          <a:prstGeom prst="rect">
            <a:avLst/>
          </a:prstGeom>
        </p:spPr>
      </p:pic>
      <p:sp>
        <p:nvSpPr>
          <p:cNvPr id="7" name="Marcador de Posição do Número do Diapositivo 2">
            <a:extLst>
              <a:ext uri="{FF2B5EF4-FFF2-40B4-BE49-F238E27FC236}">
                <a16:creationId xmlns:a16="http://schemas.microsoft.com/office/drawing/2014/main" id="{7E75C84A-1BDE-A541-BAFB-9DB28E575326}"/>
              </a:ext>
            </a:extLst>
          </p:cNvPr>
          <p:cNvSpPr txBox="1">
            <a:spLocks/>
          </p:cNvSpPr>
          <p:nvPr userDrawn="1"/>
        </p:nvSpPr>
        <p:spPr>
          <a:xfrm>
            <a:off x="11517302" y="6355029"/>
            <a:ext cx="416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678FBBD-6536-2F45-BD17-1DE962791F38}" type="slidenum">
              <a:rPr lang="en-US" sz="14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ctr"/>
              <a:t>‹nº›</a:t>
            </a:fld>
            <a:endPara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C64CC23-3680-D449-A5A6-3A5E2AE2F2EF}"/>
              </a:ext>
            </a:extLst>
          </p:cNvPr>
          <p:cNvSpPr txBox="1"/>
          <p:nvPr userDrawn="1"/>
        </p:nvSpPr>
        <p:spPr>
          <a:xfrm>
            <a:off x="348809" y="389572"/>
            <a:ext cx="26876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>
                <a:solidFill>
                  <a:srgbClr val="91A6B8"/>
                </a:solidFill>
                <a:latin typeface="BentonSans Black" panose="02000503040000020004" pitchFamily="2" charset="0"/>
                <a:ea typeface="Roboto Bold" panose="02000000000000000000" pitchFamily="2" charset="0"/>
              </a:rPr>
              <a:t>Emissões do setor electroprodutor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F904A86-E644-B243-928F-2A0D89FD398D}"/>
              </a:ext>
            </a:extLst>
          </p:cNvPr>
          <p:cNvSpPr txBox="1"/>
          <p:nvPr userDrawn="1"/>
        </p:nvSpPr>
        <p:spPr>
          <a:xfrm>
            <a:off x="339382" y="246240"/>
            <a:ext cx="61118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spc="300" dirty="0">
                <a:solidFill>
                  <a:srgbClr val="91A6B8"/>
                </a:solidFill>
                <a:latin typeface="BentonSans Book" panose="02000503040000020004" pitchFamily="2" charset="0"/>
                <a:ea typeface="Roboto Bold" panose="02000000000000000000" pitchFamily="2" charset="0"/>
              </a:rPr>
              <a:t>CONFERÊNCIA</a:t>
            </a:r>
          </a:p>
        </p:txBody>
      </p:sp>
      <p:pic>
        <p:nvPicPr>
          <p:cNvPr id="14" name="Imagem 13" descr="Uma imagem com texto&#10;&#10;Descrição gerada automaticamente">
            <a:extLst>
              <a:ext uri="{FF2B5EF4-FFF2-40B4-BE49-F238E27FC236}">
                <a16:creationId xmlns:a16="http://schemas.microsoft.com/office/drawing/2014/main" id="{03783857-16B6-BF4C-B0A7-41D179A245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848" y="6290614"/>
            <a:ext cx="1898090" cy="557048"/>
          </a:xfrm>
          <a:prstGeom prst="rect">
            <a:avLst/>
          </a:prstGeom>
        </p:spPr>
      </p:pic>
      <p:pic>
        <p:nvPicPr>
          <p:cNvPr id="20" name="Imagem 19" descr="Uma imagem com texto&#10;&#10;Descrição gerada automaticamente">
            <a:extLst>
              <a:ext uri="{FF2B5EF4-FFF2-40B4-BE49-F238E27FC236}">
                <a16:creationId xmlns:a16="http://schemas.microsoft.com/office/drawing/2014/main" id="{8C61D571-2DC4-B349-AB73-162F70F8D0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832" y="-29649"/>
            <a:ext cx="6096000" cy="137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0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B1827AA7-19C4-5A44-9E9A-87F38E079C65}"/>
              </a:ext>
            </a:extLst>
          </p:cNvPr>
          <p:cNvSpPr/>
          <p:nvPr userDrawn="1"/>
        </p:nvSpPr>
        <p:spPr>
          <a:xfrm rot="16200000">
            <a:off x="2652176" y="-2641838"/>
            <a:ext cx="6887648" cy="121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magem 7" descr="Uma imagem com texto&#10;&#10;Descrição gerada automaticamente">
            <a:extLst>
              <a:ext uri="{FF2B5EF4-FFF2-40B4-BE49-F238E27FC236}">
                <a16:creationId xmlns:a16="http://schemas.microsoft.com/office/drawing/2014/main" id="{0AF95285-1429-904F-8EDD-80BCB84039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832" y="-29649"/>
            <a:ext cx="6096000" cy="137424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A8163D8-9A1B-DE4B-A96B-84ED853298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6573" y="6319289"/>
            <a:ext cx="328516" cy="557048"/>
          </a:xfrm>
          <a:prstGeom prst="rect">
            <a:avLst/>
          </a:prstGeom>
        </p:spPr>
      </p:pic>
      <p:sp>
        <p:nvSpPr>
          <p:cNvPr id="15" name="Marcador de Posição do Número do Diapositivo 2">
            <a:extLst>
              <a:ext uri="{FF2B5EF4-FFF2-40B4-BE49-F238E27FC236}">
                <a16:creationId xmlns:a16="http://schemas.microsoft.com/office/drawing/2014/main" id="{17AEE305-B683-704E-9F69-5517F9F7B3E2}"/>
              </a:ext>
            </a:extLst>
          </p:cNvPr>
          <p:cNvSpPr txBox="1">
            <a:spLocks/>
          </p:cNvSpPr>
          <p:nvPr userDrawn="1"/>
        </p:nvSpPr>
        <p:spPr>
          <a:xfrm>
            <a:off x="11517302" y="6355029"/>
            <a:ext cx="416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678FBBD-6536-2F45-BD17-1DE962791F38}" type="slidenum">
              <a:rPr lang="en-US" sz="14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ctr"/>
              <a:t>‹nº›</a:t>
            </a:fld>
            <a:endPara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0E81C85-7148-4F4C-ACB9-5476CF628AB0}"/>
              </a:ext>
            </a:extLst>
          </p:cNvPr>
          <p:cNvSpPr txBox="1"/>
          <p:nvPr userDrawn="1"/>
        </p:nvSpPr>
        <p:spPr>
          <a:xfrm>
            <a:off x="348809" y="389572"/>
            <a:ext cx="26876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>
                <a:solidFill>
                  <a:schemeClr val="bg1"/>
                </a:solidFill>
                <a:latin typeface="BentonSans Black" panose="02000503040000020004" pitchFamily="2" charset="0"/>
                <a:ea typeface="Roboto Bold" panose="02000000000000000000" pitchFamily="2" charset="0"/>
              </a:rPr>
              <a:t>Emissões do setor electroprodutor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99A03EF-C2A6-7042-9710-BDCEFDF9AACF}"/>
              </a:ext>
            </a:extLst>
          </p:cNvPr>
          <p:cNvSpPr txBox="1"/>
          <p:nvPr userDrawn="1"/>
        </p:nvSpPr>
        <p:spPr>
          <a:xfrm>
            <a:off x="339382" y="246240"/>
            <a:ext cx="61118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spc="300" dirty="0">
                <a:solidFill>
                  <a:schemeClr val="bg1"/>
                </a:solidFill>
                <a:latin typeface="BentonSans Book" panose="02000503040000020004" pitchFamily="2" charset="0"/>
                <a:ea typeface="Roboto Bold" panose="02000000000000000000" pitchFamily="2" charset="0"/>
              </a:rPr>
              <a:t>CONFERÊNCIA</a:t>
            </a:r>
          </a:p>
        </p:txBody>
      </p:sp>
      <p:pic>
        <p:nvPicPr>
          <p:cNvPr id="19" name="Imagem 18" descr="Uma imagem com texto&#10;&#10;Descrição gerada automaticamente">
            <a:extLst>
              <a:ext uri="{FF2B5EF4-FFF2-40B4-BE49-F238E27FC236}">
                <a16:creationId xmlns:a16="http://schemas.microsoft.com/office/drawing/2014/main" id="{DC4A3A8E-CDEF-0E46-AB8B-AC51FEF36A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848" y="6290614"/>
            <a:ext cx="1898090" cy="55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C51390B-1B58-BA4E-A372-E8E77C764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A3BBF83-32E3-3D4E-B203-F494BCB75C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6573" y="6319289"/>
            <a:ext cx="328516" cy="557048"/>
          </a:xfrm>
          <a:prstGeom prst="rect">
            <a:avLst/>
          </a:prstGeom>
        </p:spPr>
      </p:pic>
      <p:sp>
        <p:nvSpPr>
          <p:cNvPr id="9" name="Marcador de Posição do Número do Diapositivo 2">
            <a:extLst>
              <a:ext uri="{FF2B5EF4-FFF2-40B4-BE49-F238E27FC236}">
                <a16:creationId xmlns:a16="http://schemas.microsoft.com/office/drawing/2014/main" id="{CCC7CF78-B272-7447-BAD6-D8D7E93F1ABB}"/>
              </a:ext>
            </a:extLst>
          </p:cNvPr>
          <p:cNvSpPr txBox="1">
            <a:spLocks/>
          </p:cNvSpPr>
          <p:nvPr userDrawn="1"/>
        </p:nvSpPr>
        <p:spPr>
          <a:xfrm>
            <a:off x="11517302" y="6355029"/>
            <a:ext cx="416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678FBBD-6536-2F45-BD17-1DE962791F38}" type="slidenum">
              <a:rPr lang="en-US" sz="14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ctr"/>
              <a:t>‹nº›</a:t>
            </a:fld>
            <a:endPara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D4BA1F4-DF62-304B-AC96-9B51A43EDC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206" y="6219092"/>
            <a:ext cx="1903732" cy="70788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C46B383-0A73-5341-8A21-5B6787676C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05" y="-24057"/>
            <a:ext cx="6067719" cy="1367867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571292E-0057-CA46-8B11-69A207FC045E}"/>
              </a:ext>
            </a:extLst>
          </p:cNvPr>
          <p:cNvSpPr txBox="1"/>
          <p:nvPr userDrawn="1"/>
        </p:nvSpPr>
        <p:spPr>
          <a:xfrm>
            <a:off x="348809" y="389572"/>
            <a:ext cx="26876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>
                <a:solidFill>
                  <a:schemeClr val="bg1"/>
                </a:solidFill>
                <a:latin typeface="BentonSans Black" panose="02000503040000020004" pitchFamily="2" charset="0"/>
                <a:ea typeface="Roboto Bold" panose="02000000000000000000" pitchFamily="2" charset="0"/>
              </a:rPr>
              <a:t>Emissões do setor electroprodutor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98D4CF-D250-7C4E-ACD8-D82C7D0E96F3}"/>
              </a:ext>
            </a:extLst>
          </p:cNvPr>
          <p:cNvSpPr txBox="1"/>
          <p:nvPr userDrawn="1"/>
        </p:nvSpPr>
        <p:spPr>
          <a:xfrm>
            <a:off x="339382" y="246240"/>
            <a:ext cx="61118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spc="300" dirty="0">
                <a:solidFill>
                  <a:schemeClr val="bg1"/>
                </a:solidFill>
                <a:latin typeface="BentonSans Book" panose="02000503040000020004" pitchFamily="2" charset="0"/>
                <a:ea typeface="Roboto Bold" panose="02000000000000000000" pitchFamily="2" charset="0"/>
              </a:rPr>
              <a:t>CONFERÊNCIA</a:t>
            </a:r>
          </a:p>
        </p:txBody>
      </p:sp>
    </p:spTree>
    <p:extLst>
      <p:ext uri="{BB962C8B-B14F-4D97-AF65-F5344CB8AC3E}">
        <p14:creationId xmlns:p14="http://schemas.microsoft.com/office/powerpoint/2010/main" val="24793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body of water near bridge">
            <a:extLst>
              <a:ext uri="{FF2B5EF4-FFF2-40B4-BE49-F238E27FC236}">
                <a16:creationId xmlns:a16="http://schemas.microsoft.com/office/drawing/2014/main" id="{32DEFF0B-B1B0-734C-91B8-8D180320C30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24" y="0"/>
            <a:ext cx="121889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5D55B09-8A51-9741-A519-2AEA3ADAE3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76" y="18337"/>
            <a:ext cx="12192000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D7D8B03-C035-6143-8141-A565B97CDF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6573" y="6319289"/>
            <a:ext cx="328516" cy="557048"/>
          </a:xfrm>
          <a:prstGeom prst="rect">
            <a:avLst/>
          </a:prstGeom>
        </p:spPr>
      </p:pic>
      <p:sp>
        <p:nvSpPr>
          <p:cNvPr id="10" name="Marcador de Posição do Número do Diapositivo 2">
            <a:extLst>
              <a:ext uri="{FF2B5EF4-FFF2-40B4-BE49-F238E27FC236}">
                <a16:creationId xmlns:a16="http://schemas.microsoft.com/office/drawing/2014/main" id="{3BAF1C9C-41E4-5540-BF39-EAC51BFFEFD3}"/>
              </a:ext>
            </a:extLst>
          </p:cNvPr>
          <p:cNvSpPr txBox="1">
            <a:spLocks/>
          </p:cNvSpPr>
          <p:nvPr userDrawn="1"/>
        </p:nvSpPr>
        <p:spPr>
          <a:xfrm>
            <a:off x="11517302" y="6355029"/>
            <a:ext cx="416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678FBBD-6536-2F45-BD17-1DE962791F38}" type="slidenum">
              <a:rPr lang="en-US" sz="14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ctr"/>
              <a:t>‹nº›</a:t>
            </a:fld>
            <a:endPara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E17FF69-6289-2F43-B32B-9A2E1B79B99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206" y="6219092"/>
            <a:ext cx="1903732" cy="70788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FCE644D-47E8-7940-9DEF-9B3071C80E5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05" y="-24057"/>
            <a:ext cx="6067719" cy="136786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B6B09B31-5A48-FE43-B7EA-A3A84EB3918C}"/>
              </a:ext>
            </a:extLst>
          </p:cNvPr>
          <p:cNvSpPr txBox="1"/>
          <p:nvPr userDrawn="1"/>
        </p:nvSpPr>
        <p:spPr>
          <a:xfrm>
            <a:off x="348809" y="389572"/>
            <a:ext cx="26876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>
                <a:solidFill>
                  <a:srgbClr val="91A6B8"/>
                </a:solidFill>
                <a:latin typeface="BentonSans Black" panose="02000503040000020004" pitchFamily="2" charset="0"/>
                <a:ea typeface="Roboto Bold" panose="02000000000000000000" pitchFamily="2" charset="0"/>
              </a:rPr>
              <a:t>Emissões do setor electroprodutor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690A406-8833-CD4D-BA0E-F66106DCB874}"/>
              </a:ext>
            </a:extLst>
          </p:cNvPr>
          <p:cNvSpPr txBox="1"/>
          <p:nvPr userDrawn="1"/>
        </p:nvSpPr>
        <p:spPr>
          <a:xfrm>
            <a:off x="339382" y="246240"/>
            <a:ext cx="61118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spc="300" dirty="0">
                <a:solidFill>
                  <a:srgbClr val="91A6B8"/>
                </a:solidFill>
                <a:latin typeface="BentonSans Book" panose="02000503040000020004" pitchFamily="2" charset="0"/>
                <a:ea typeface="Roboto Bold" panose="02000000000000000000" pitchFamily="2" charset="0"/>
              </a:rPr>
              <a:t>CONFERÊNCIA</a:t>
            </a:r>
          </a:p>
        </p:txBody>
      </p:sp>
    </p:spTree>
    <p:extLst>
      <p:ext uri="{BB962C8B-B14F-4D97-AF65-F5344CB8AC3E}">
        <p14:creationId xmlns:p14="http://schemas.microsoft.com/office/powerpoint/2010/main" val="366474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erial photography of roads on hill">
            <a:extLst>
              <a:ext uri="{FF2B5EF4-FFF2-40B4-BE49-F238E27FC236}">
                <a16:creationId xmlns:a16="http://schemas.microsoft.com/office/drawing/2014/main" id="{EAF12139-5799-9B4B-9F7D-70CF0D07A5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" y="-858"/>
            <a:ext cx="12193524" cy="686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erial photography of roads on hill">
            <a:extLst>
              <a:ext uri="{FF2B5EF4-FFF2-40B4-BE49-F238E27FC236}">
                <a16:creationId xmlns:a16="http://schemas.microsoft.com/office/drawing/2014/main" id="{850A847F-9424-2A41-8AAC-498B674A07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" y="17334"/>
            <a:ext cx="12193524" cy="686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3BDE7AE-3A00-BC48-AF7E-F6F727522C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" y="-10383"/>
            <a:ext cx="1219200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DD2A998-45AD-4F44-8A95-12444C2C4C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6573" y="6319289"/>
            <a:ext cx="328516" cy="557048"/>
          </a:xfrm>
          <a:prstGeom prst="rect">
            <a:avLst/>
          </a:prstGeom>
        </p:spPr>
      </p:pic>
      <p:sp>
        <p:nvSpPr>
          <p:cNvPr id="13" name="Marcador de Posição do Número do Diapositivo 2">
            <a:extLst>
              <a:ext uri="{FF2B5EF4-FFF2-40B4-BE49-F238E27FC236}">
                <a16:creationId xmlns:a16="http://schemas.microsoft.com/office/drawing/2014/main" id="{A21FACB6-7EBC-CB4D-8CFF-51923410CF92}"/>
              </a:ext>
            </a:extLst>
          </p:cNvPr>
          <p:cNvSpPr txBox="1">
            <a:spLocks/>
          </p:cNvSpPr>
          <p:nvPr userDrawn="1"/>
        </p:nvSpPr>
        <p:spPr>
          <a:xfrm>
            <a:off x="11517302" y="6355029"/>
            <a:ext cx="416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678FBBD-6536-2F45-BD17-1DE962791F38}" type="slidenum">
              <a:rPr lang="en-US" sz="14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ctr"/>
              <a:t>‹nº›</a:t>
            </a:fld>
            <a:endPara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4F1CCD18-ED4D-9845-A7A2-F3B6B9C821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206" y="6219092"/>
            <a:ext cx="1903732" cy="70788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7C8D122A-4442-704E-9412-0AB07914957F}"/>
              </a:ext>
            </a:extLst>
          </p:cNvPr>
          <p:cNvSpPr txBox="1"/>
          <p:nvPr userDrawn="1"/>
        </p:nvSpPr>
        <p:spPr>
          <a:xfrm>
            <a:off x="348809" y="389572"/>
            <a:ext cx="26876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>
                <a:solidFill>
                  <a:schemeClr val="bg1"/>
                </a:solidFill>
                <a:latin typeface="BentonSans Black" panose="02000503040000020004" pitchFamily="2" charset="0"/>
                <a:ea typeface="Roboto Bold" panose="02000000000000000000" pitchFamily="2" charset="0"/>
              </a:rPr>
              <a:t>Emissões do setor electroprodutor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C1DFC8C-550D-1848-8608-4AE6035A9B3B}"/>
              </a:ext>
            </a:extLst>
          </p:cNvPr>
          <p:cNvSpPr txBox="1"/>
          <p:nvPr userDrawn="1"/>
        </p:nvSpPr>
        <p:spPr>
          <a:xfrm>
            <a:off x="339382" y="246240"/>
            <a:ext cx="61118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spc="300" dirty="0">
                <a:solidFill>
                  <a:schemeClr val="bg1"/>
                </a:solidFill>
                <a:latin typeface="BentonSans Book" panose="02000503040000020004" pitchFamily="2" charset="0"/>
                <a:ea typeface="Roboto Bold" panose="02000000000000000000" pitchFamily="2" charset="0"/>
              </a:rPr>
              <a:t>CONFERÊNCIA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80B510D-6DCE-8B42-A7CF-5D69B4955ED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05" y="-24057"/>
            <a:ext cx="6067719" cy="136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0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F750181-545B-4C4F-98B9-5B5B2B8E63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0E700-B9A7-6541-95EA-56FB736D6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AEAA62-8626-6D46-9B51-DB735A660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39504BD-6B94-1740-AD69-22887ACEB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F570-5A3E-2649-AA3B-BF3780292604}" type="datetime1">
              <a:rPr lang="pt-PT" smtClean="0"/>
              <a:t>01/08/2022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87EAC3C-12E7-BB4D-ADC0-33529ED9E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D8D7BBE-16BF-164A-A9CB-7C06F6EB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FBBD-6536-2F45-BD17-1DE962791F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0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65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6" r:id="rId6"/>
    <p:sldLayoutId id="2147483657" r:id="rId7"/>
    <p:sldLayoutId id="214748365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416DC36-4FB7-4B45-B82A-076B8174D0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98F83216-1497-D744-980A-BF337F2867B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78FBBD-6536-2F45-BD17-1DE962791F38}" type="slidenum">
              <a:rPr lang="en-US" smtClean="0"/>
              <a:t>1</a:t>
            </a:fld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DCC587D-5D5D-0A43-91FA-4954D07A96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59" y="2967335"/>
            <a:ext cx="640425" cy="353834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60B6CF5-2088-8840-8EC9-3871AA36EC13}"/>
              </a:ext>
            </a:extLst>
          </p:cNvPr>
          <p:cNvSpPr txBox="1"/>
          <p:nvPr/>
        </p:nvSpPr>
        <p:spPr>
          <a:xfrm>
            <a:off x="5836817" y="3375932"/>
            <a:ext cx="6111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>
                <a:solidFill>
                  <a:schemeClr val="bg1"/>
                </a:solidFill>
                <a:latin typeface="BentonSans Black" panose="02000503040000020004" pitchFamily="2" charset="0"/>
                <a:ea typeface="Roboto Bold" panose="02000000000000000000" pitchFamily="2" charset="0"/>
              </a:rPr>
              <a:t>[nome da tese]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5F6202E-E6A2-7C44-8099-5F44F2307BA3}"/>
              </a:ext>
            </a:extLst>
          </p:cNvPr>
          <p:cNvSpPr txBox="1"/>
          <p:nvPr/>
        </p:nvSpPr>
        <p:spPr>
          <a:xfrm>
            <a:off x="5836817" y="2967335"/>
            <a:ext cx="6111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spc="300" dirty="0">
                <a:solidFill>
                  <a:schemeClr val="bg1"/>
                </a:solidFill>
                <a:latin typeface="BentonSans Book" panose="02000503040000020004" pitchFamily="2" charset="0"/>
                <a:ea typeface="Roboto Bold" panose="02000000000000000000" pitchFamily="2" charset="0"/>
              </a:rPr>
              <a:t>PRÉMIO APREN 2022</a:t>
            </a:r>
          </a:p>
        </p:txBody>
      </p:sp>
    </p:spTree>
    <p:extLst>
      <p:ext uri="{BB962C8B-B14F-4D97-AF65-F5344CB8AC3E}">
        <p14:creationId xmlns:p14="http://schemas.microsoft.com/office/powerpoint/2010/main" val="286578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m 48" descr="Uma imagem com texto&#10;&#10;Descrição gerada automaticamente">
            <a:extLst>
              <a:ext uri="{FF2B5EF4-FFF2-40B4-BE49-F238E27FC236}">
                <a16:creationId xmlns:a16="http://schemas.microsoft.com/office/drawing/2014/main" id="{5A41A0BA-A9F0-BE48-A4C7-654248603A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832" y="-29649"/>
            <a:ext cx="6096000" cy="1374243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D67CA7E0-C2A2-F249-8118-95887D623A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6573" y="6319289"/>
            <a:ext cx="328516" cy="557048"/>
          </a:xfrm>
          <a:prstGeom prst="rect">
            <a:avLst/>
          </a:prstGeom>
        </p:spPr>
      </p:pic>
      <p:sp>
        <p:nvSpPr>
          <p:cNvPr id="51" name="Marcador de Posição do Número do Diapositivo 2">
            <a:extLst>
              <a:ext uri="{FF2B5EF4-FFF2-40B4-BE49-F238E27FC236}">
                <a16:creationId xmlns:a16="http://schemas.microsoft.com/office/drawing/2014/main" id="{1D83AABC-8943-B546-93F4-FF02B3AA7E24}"/>
              </a:ext>
            </a:extLst>
          </p:cNvPr>
          <p:cNvSpPr txBox="1">
            <a:spLocks/>
          </p:cNvSpPr>
          <p:nvPr/>
        </p:nvSpPr>
        <p:spPr>
          <a:xfrm>
            <a:off x="11517302" y="6355029"/>
            <a:ext cx="416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678FBBD-6536-2F45-BD17-1DE962791F38}" type="slidenum">
              <a:rPr lang="en-US" sz="14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ctr"/>
              <a:t>2</a:t>
            </a:fld>
            <a:endPara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FC7351F1-E698-044D-83F1-B3C4B0A3A7C1}"/>
              </a:ext>
            </a:extLst>
          </p:cNvPr>
          <p:cNvSpPr txBox="1"/>
          <p:nvPr/>
        </p:nvSpPr>
        <p:spPr>
          <a:xfrm>
            <a:off x="348809" y="389572"/>
            <a:ext cx="26876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>
                <a:solidFill>
                  <a:srgbClr val="91A6B8"/>
                </a:solidFill>
                <a:latin typeface="BentonSans Black" panose="02000503040000020004" pitchFamily="2" charset="0"/>
                <a:ea typeface="Roboto Bold" panose="02000000000000000000" pitchFamily="2" charset="0"/>
              </a:rPr>
              <a:t>[título da tese]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1125A94F-BE98-944A-B220-3366FF38A507}"/>
              </a:ext>
            </a:extLst>
          </p:cNvPr>
          <p:cNvSpPr txBox="1"/>
          <p:nvPr/>
        </p:nvSpPr>
        <p:spPr>
          <a:xfrm>
            <a:off x="339382" y="246240"/>
            <a:ext cx="61118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spc="300" dirty="0">
                <a:solidFill>
                  <a:srgbClr val="91A6B8"/>
                </a:solidFill>
                <a:latin typeface="BentonSans Book" panose="02000503040000020004" pitchFamily="2" charset="0"/>
                <a:ea typeface="Roboto Bold" panose="02000000000000000000" pitchFamily="2" charset="0"/>
              </a:rPr>
              <a:t>Prémio APREN 2022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BBDE2CF-065E-D948-891A-40E0587B613C}"/>
              </a:ext>
            </a:extLst>
          </p:cNvPr>
          <p:cNvSpPr txBox="1"/>
          <p:nvPr/>
        </p:nvSpPr>
        <p:spPr>
          <a:xfrm>
            <a:off x="731117" y="2757523"/>
            <a:ext cx="45007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/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Lorem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ipsum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dolor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amet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consectetur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adipiscing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elit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Donec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turpis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vitae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enim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dictum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pellentesque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eget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amet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dolor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Praesent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amet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commodo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augue,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vel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varius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ex.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Fusce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id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nibh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eu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est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efficitur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efficitur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amet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sed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sapien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Vivamus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sed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mi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euismod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ultricies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mi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ac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, egestas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erat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Maecenas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id massa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lectus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Cras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a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aliquam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nunc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eget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commodo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justo.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Quisque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euismod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velit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elit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, eu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laoreet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purus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sagittis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tincidunt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Cras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ante mi,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porttitor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amet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orci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in,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aliquet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hendrerit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ipsum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Sed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egestas tortor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sodales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vulputate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dui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a,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volutpat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diam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Quisque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pharetra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orci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odio,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aliquam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nulla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vulputate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non.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Nam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ultrices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tempus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mauris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molestie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scelerisque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Proin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lobortis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faucibus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mauris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laoreet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8D2EBBA4-89A5-FF48-B99F-806C38E8B8B1}"/>
              </a:ext>
            </a:extLst>
          </p:cNvPr>
          <p:cNvSpPr/>
          <p:nvPr/>
        </p:nvSpPr>
        <p:spPr>
          <a:xfrm>
            <a:off x="564483" y="2843058"/>
            <a:ext cx="156802" cy="8070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65B88AA2-B8C8-1442-B496-CBE869725D0B}"/>
              </a:ext>
            </a:extLst>
          </p:cNvPr>
          <p:cNvSpPr txBox="1"/>
          <p:nvPr/>
        </p:nvSpPr>
        <p:spPr>
          <a:xfrm>
            <a:off x="6472041" y="2757523"/>
            <a:ext cx="45007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/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Lorem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ipsum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dolor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amet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consectetur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adipiscing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elit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Donec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turpis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vitae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enim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dictum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pellentesque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eget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amet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dolor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Praesent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amet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commodo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augue,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vel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varius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ex.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Fusce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id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nibh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eu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est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efficitur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efficitur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amet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sed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sapien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Vivamus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sed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mi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euismod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ultricies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mi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ac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, egestas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erat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Maecenas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id massa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lectus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Cras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a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aliquam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nunc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eget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commodo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justo.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Quisque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euismod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velit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elit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, eu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laoreet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purus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sagittis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tincidunt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Cras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ante mi,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porttitor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amet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orci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in,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aliquet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hendrerit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ipsum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Sed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egestas tortor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sodales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vulputate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dui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a,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volutpat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diam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Quisque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pharetra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orci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odio,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aliquam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nulla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vulputate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non.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Nam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ultrices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tempus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mauris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molestie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scelerisque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Proin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lobortis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faucibus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mauris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laoreet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6F44825E-A877-B444-B03D-3011F93BD698}"/>
              </a:ext>
            </a:extLst>
          </p:cNvPr>
          <p:cNvSpPr/>
          <p:nvPr/>
        </p:nvSpPr>
        <p:spPr>
          <a:xfrm>
            <a:off x="6305407" y="2843058"/>
            <a:ext cx="156802" cy="8070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Imagem 62" descr="Uma imagem com texto&#10;&#10;Descrição gerada automaticamente">
            <a:extLst>
              <a:ext uri="{FF2B5EF4-FFF2-40B4-BE49-F238E27FC236}">
                <a16:creationId xmlns:a16="http://schemas.microsoft.com/office/drawing/2014/main" id="{AB34B53D-99F8-8549-BDA6-65C9A13A12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848" y="6290614"/>
            <a:ext cx="1898090" cy="557048"/>
          </a:xfrm>
          <a:prstGeom prst="rect">
            <a:avLst/>
          </a:prstGeom>
        </p:spPr>
      </p:pic>
      <p:sp>
        <p:nvSpPr>
          <p:cNvPr id="64" name="CaixaDeTexto 63">
            <a:extLst>
              <a:ext uri="{FF2B5EF4-FFF2-40B4-BE49-F238E27FC236}">
                <a16:creationId xmlns:a16="http://schemas.microsoft.com/office/drawing/2014/main" id="{D5B8EFC9-FF26-D648-B5B5-97F7556FCA69}"/>
              </a:ext>
            </a:extLst>
          </p:cNvPr>
          <p:cNvSpPr txBox="1"/>
          <p:nvPr/>
        </p:nvSpPr>
        <p:spPr>
          <a:xfrm>
            <a:off x="724636" y="2363800"/>
            <a:ext cx="3508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414142"/>
                </a:solidFill>
                <a:latin typeface="BentonSans Black" panose="02000503040000020004" pitchFamily="2" charset="0"/>
                <a:ea typeface="Roboto Bold" panose="02000000000000000000" pitchFamily="2" charset="0"/>
              </a:rPr>
              <a:t>Subtítulo primário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7AC9BFE9-8E33-5F40-BF78-D252523F1534}"/>
              </a:ext>
            </a:extLst>
          </p:cNvPr>
          <p:cNvSpPr txBox="1"/>
          <p:nvPr/>
        </p:nvSpPr>
        <p:spPr>
          <a:xfrm>
            <a:off x="6465559" y="2363800"/>
            <a:ext cx="3508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414142"/>
                </a:solidFill>
                <a:latin typeface="BentonSans Black" panose="02000503040000020004" pitchFamily="2" charset="0"/>
                <a:ea typeface="Roboto Bold" panose="02000000000000000000" pitchFamily="2" charset="0"/>
              </a:rPr>
              <a:t>Subtítulo secundário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ABD18343-82A6-3E41-9AB7-408663E2F31E}"/>
              </a:ext>
            </a:extLst>
          </p:cNvPr>
          <p:cNvSpPr txBox="1"/>
          <p:nvPr/>
        </p:nvSpPr>
        <p:spPr>
          <a:xfrm>
            <a:off x="356991" y="1005870"/>
            <a:ext cx="4365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solidFill>
                  <a:srgbClr val="414142"/>
                </a:solidFill>
                <a:latin typeface="BentonSans Black" panose="02000503040000020004" pitchFamily="2" charset="0"/>
                <a:ea typeface="Roboto Bold" panose="02000000000000000000" pitchFamily="2" charset="0"/>
              </a:rPr>
              <a:t>Título do Nível 1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FC3AD0CD-3D47-7E41-B866-E298A1F766E8}"/>
              </a:ext>
            </a:extLst>
          </p:cNvPr>
          <p:cNvSpPr txBox="1"/>
          <p:nvPr/>
        </p:nvSpPr>
        <p:spPr>
          <a:xfrm>
            <a:off x="356991" y="1402263"/>
            <a:ext cx="3508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414142"/>
                </a:solidFill>
                <a:latin typeface="BentonSans Book" panose="02000503040000020004" pitchFamily="2" charset="0"/>
                <a:ea typeface="Roboto Bold" panose="02000000000000000000" pitchFamily="2" charset="0"/>
              </a:rPr>
              <a:t>Nível 1</a:t>
            </a:r>
          </a:p>
        </p:txBody>
      </p:sp>
    </p:spTree>
    <p:extLst>
      <p:ext uri="{BB962C8B-B14F-4D97-AF65-F5344CB8AC3E}">
        <p14:creationId xmlns:p14="http://schemas.microsoft.com/office/powerpoint/2010/main" val="73636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m 48" descr="Uma imagem com texto&#10;&#10;Descrição gerada automaticamente">
            <a:extLst>
              <a:ext uri="{FF2B5EF4-FFF2-40B4-BE49-F238E27FC236}">
                <a16:creationId xmlns:a16="http://schemas.microsoft.com/office/drawing/2014/main" id="{5A41A0BA-A9F0-BE48-A4C7-654248603A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832" y="-29649"/>
            <a:ext cx="6096000" cy="1374243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D67CA7E0-C2A2-F249-8118-95887D623A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6573" y="6319289"/>
            <a:ext cx="328516" cy="557048"/>
          </a:xfrm>
          <a:prstGeom prst="rect">
            <a:avLst/>
          </a:prstGeom>
        </p:spPr>
      </p:pic>
      <p:sp>
        <p:nvSpPr>
          <p:cNvPr id="51" name="Marcador de Posição do Número do Diapositivo 2">
            <a:extLst>
              <a:ext uri="{FF2B5EF4-FFF2-40B4-BE49-F238E27FC236}">
                <a16:creationId xmlns:a16="http://schemas.microsoft.com/office/drawing/2014/main" id="{1D83AABC-8943-B546-93F4-FF02B3AA7E24}"/>
              </a:ext>
            </a:extLst>
          </p:cNvPr>
          <p:cNvSpPr txBox="1">
            <a:spLocks/>
          </p:cNvSpPr>
          <p:nvPr/>
        </p:nvSpPr>
        <p:spPr>
          <a:xfrm>
            <a:off x="11517302" y="6355029"/>
            <a:ext cx="416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678FBBD-6536-2F45-BD17-1DE962791F38}" type="slidenum">
              <a:rPr lang="en-US" sz="14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ctr"/>
              <a:t>3</a:t>
            </a:fld>
            <a:endPara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FC7351F1-E698-044D-83F1-B3C4B0A3A7C1}"/>
              </a:ext>
            </a:extLst>
          </p:cNvPr>
          <p:cNvSpPr txBox="1"/>
          <p:nvPr/>
        </p:nvSpPr>
        <p:spPr>
          <a:xfrm>
            <a:off x="348809" y="389572"/>
            <a:ext cx="26876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>
                <a:solidFill>
                  <a:srgbClr val="91A6B8"/>
                </a:solidFill>
                <a:latin typeface="BentonSans Black" panose="02000503040000020004" pitchFamily="2" charset="0"/>
                <a:ea typeface="Roboto Bold" panose="02000000000000000000" pitchFamily="2" charset="0"/>
              </a:rPr>
              <a:t>[titulo da tese]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1125A94F-BE98-944A-B220-3366FF38A507}"/>
              </a:ext>
            </a:extLst>
          </p:cNvPr>
          <p:cNvSpPr txBox="1"/>
          <p:nvPr/>
        </p:nvSpPr>
        <p:spPr>
          <a:xfrm>
            <a:off x="339382" y="246240"/>
            <a:ext cx="61118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spc="300" dirty="0">
                <a:solidFill>
                  <a:srgbClr val="91A6B8"/>
                </a:solidFill>
                <a:latin typeface="BentonSans Book" panose="02000503040000020004" pitchFamily="2" charset="0"/>
                <a:ea typeface="Roboto Bold" panose="02000000000000000000" pitchFamily="2" charset="0"/>
              </a:rPr>
              <a:t>Prémio APREN 2022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BBDE2CF-065E-D948-891A-40E0587B613C}"/>
              </a:ext>
            </a:extLst>
          </p:cNvPr>
          <p:cNvSpPr txBox="1"/>
          <p:nvPr/>
        </p:nvSpPr>
        <p:spPr>
          <a:xfrm>
            <a:off x="731117" y="2757523"/>
            <a:ext cx="9533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/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Lorem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ipsum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dolor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amet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consectetur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adipiscing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elit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Donec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turpis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vitae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enim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dictum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pellentesque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eget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amet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dolor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Praesent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amet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commodo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augue,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vel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varius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ex.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Fusce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id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nibh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eu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est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efficitur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efficitur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amet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sed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sapien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Vivamus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sed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mi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euismod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ultricies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mi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ac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, egestas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erat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Maecenas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id massa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lectus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Cras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a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aliquam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nunc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eget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commodo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justo.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Quisque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euismod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velit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elit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, eu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laoreet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purus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sagittis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tincidunt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Cras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ante mi,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porttitor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amet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orci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in,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aliquet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hendrerit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ipsum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Sed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egestas tortor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sodales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vulputate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dui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a,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volutpat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diam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Quisque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pharetra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orci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odio,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aliquam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nulla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vulputate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non.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Nam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ultrices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tempus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mauris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molestie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scelerisque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Proin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lobortis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faucibus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mauris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 </a:t>
            </a:r>
            <a:r>
              <a:rPr lang="pt-PT" sz="1400" dirty="0" err="1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laoreet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.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8D2EBBA4-89A5-FF48-B99F-806C38E8B8B1}"/>
              </a:ext>
            </a:extLst>
          </p:cNvPr>
          <p:cNvSpPr/>
          <p:nvPr/>
        </p:nvSpPr>
        <p:spPr>
          <a:xfrm>
            <a:off x="564483" y="2843058"/>
            <a:ext cx="156802" cy="8070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Imagem 62" descr="Uma imagem com texto&#10;&#10;Descrição gerada automaticamente">
            <a:extLst>
              <a:ext uri="{FF2B5EF4-FFF2-40B4-BE49-F238E27FC236}">
                <a16:creationId xmlns:a16="http://schemas.microsoft.com/office/drawing/2014/main" id="{AB34B53D-99F8-8549-BDA6-65C9A13A12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848" y="6290614"/>
            <a:ext cx="1898090" cy="557048"/>
          </a:xfrm>
          <a:prstGeom prst="rect">
            <a:avLst/>
          </a:prstGeom>
        </p:spPr>
      </p:pic>
      <p:sp>
        <p:nvSpPr>
          <p:cNvPr id="64" name="CaixaDeTexto 63">
            <a:extLst>
              <a:ext uri="{FF2B5EF4-FFF2-40B4-BE49-F238E27FC236}">
                <a16:creationId xmlns:a16="http://schemas.microsoft.com/office/drawing/2014/main" id="{D5B8EFC9-FF26-D648-B5B5-97F7556FCA69}"/>
              </a:ext>
            </a:extLst>
          </p:cNvPr>
          <p:cNvSpPr txBox="1"/>
          <p:nvPr/>
        </p:nvSpPr>
        <p:spPr>
          <a:xfrm>
            <a:off x="724636" y="2363800"/>
            <a:ext cx="3508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414142"/>
                </a:solidFill>
                <a:latin typeface="BentonSans Black" panose="02000503040000020004" pitchFamily="2" charset="0"/>
                <a:ea typeface="Roboto Bold" panose="02000000000000000000" pitchFamily="2" charset="0"/>
              </a:rPr>
              <a:t>Subtítulo primário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ABD18343-82A6-3E41-9AB7-408663E2F31E}"/>
              </a:ext>
            </a:extLst>
          </p:cNvPr>
          <p:cNvSpPr txBox="1"/>
          <p:nvPr/>
        </p:nvSpPr>
        <p:spPr>
          <a:xfrm>
            <a:off x="356991" y="1005870"/>
            <a:ext cx="4365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solidFill>
                  <a:srgbClr val="414142"/>
                </a:solidFill>
                <a:latin typeface="BentonSans Black" panose="02000503040000020004" pitchFamily="2" charset="0"/>
                <a:ea typeface="Roboto Bold" panose="02000000000000000000" pitchFamily="2" charset="0"/>
              </a:rPr>
              <a:t>Título do Nível 2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FC3AD0CD-3D47-7E41-B866-E298A1F766E8}"/>
              </a:ext>
            </a:extLst>
          </p:cNvPr>
          <p:cNvSpPr txBox="1"/>
          <p:nvPr/>
        </p:nvSpPr>
        <p:spPr>
          <a:xfrm>
            <a:off x="356991" y="1402263"/>
            <a:ext cx="3508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414142"/>
                </a:solidFill>
                <a:latin typeface="BentonSans Book" panose="02000503040000020004" pitchFamily="2" charset="0"/>
                <a:ea typeface="Roboto Bold" panose="02000000000000000000" pitchFamily="2" charset="0"/>
              </a:rPr>
              <a:t>Nível 2</a:t>
            </a:r>
          </a:p>
        </p:txBody>
      </p:sp>
    </p:spTree>
    <p:extLst>
      <p:ext uri="{BB962C8B-B14F-4D97-AF65-F5344CB8AC3E}">
        <p14:creationId xmlns:p14="http://schemas.microsoft.com/office/powerpoint/2010/main" val="62372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37B2501-8C44-AF48-AA7E-3B78C6A930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88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885CA6B14173E4086BCC85E13AFA04E" ma:contentTypeVersion="6" ma:contentTypeDescription="Criar um novo documento." ma:contentTypeScope="" ma:versionID="2e4ff538c90188bd901b178d8478a449">
  <xsd:schema xmlns:xsd="http://www.w3.org/2001/XMLSchema" xmlns:xs="http://www.w3.org/2001/XMLSchema" xmlns:p="http://schemas.microsoft.com/office/2006/metadata/properties" xmlns:ns2="9024ea00-6170-4650-bbc6-72ea28d62661" targetNamespace="http://schemas.microsoft.com/office/2006/metadata/properties" ma:root="true" ma:fieldsID="948ec30d752d039cb9422bb8d2401dee" ns2:_="">
    <xsd:import namespace="9024ea00-6170-4650-bbc6-72ea28d626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4ea00-6170-4650-bbc6-72ea28d62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9D90F0-C585-4DA6-BAAF-3AB688EFA6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24ea00-6170-4650-bbc6-72ea28d626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1303D7-8808-4195-81D8-B3354D9BC12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F36C7FF-D95D-46D4-B78C-54DB51CF4A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2834</TotalTime>
  <Words>442</Words>
  <Application>Microsoft Office PowerPoint</Application>
  <PresentationFormat>Ecrã Panorâmico</PresentationFormat>
  <Paragraphs>20</Paragraphs>
  <Slides>4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2" baseType="lpstr">
      <vt:lpstr>Arial</vt:lpstr>
      <vt:lpstr>BentonSans Black</vt:lpstr>
      <vt:lpstr>BentonSans Book</vt:lpstr>
      <vt:lpstr>Calibri</vt:lpstr>
      <vt:lpstr>Calibri Light</vt:lpstr>
      <vt:lpstr>Helvetica Neue</vt:lpstr>
      <vt:lpstr>Helvetica Neue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PLM_Inês Carvalho</dc:creator>
  <cp:lastModifiedBy>Diogo Carvalheda</cp:lastModifiedBy>
  <cp:revision>63</cp:revision>
  <dcterms:created xsi:type="dcterms:W3CDTF">2022-01-18T00:44:19Z</dcterms:created>
  <dcterms:modified xsi:type="dcterms:W3CDTF">2022-08-01T14:08:23Z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0x0101000885CA6B14173E4086BCC85E13AFA04E</vt:lpwstr>
  </property>
</Properties>
</file>