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30275213" cy="42803763"/>
  <p:notesSz cx="6858000" cy="9144000"/>
  <p:defaultTextStyle>
    <a:defPPr>
      <a:defRPr lang="en-PT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07"/>
    <p:restoredTop sz="96327"/>
  </p:normalViewPr>
  <p:slideViewPr>
    <p:cSldViewPr snapToGrid="0" showGuides="1">
      <p:cViewPr>
        <p:scale>
          <a:sx n="39" d="100"/>
          <a:sy n="39" d="100"/>
        </p:scale>
        <p:origin x="15" y="-68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ser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9221-E834-BB8B-D5E2-F3493CF3E2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0033" y="1920241"/>
            <a:ext cx="27862306" cy="2194559"/>
          </a:xfrm>
        </p:spPr>
        <p:txBody>
          <a:bodyPr>
            <a:noAutofit/>
          </a:bodyPr>
          <a:lstStyle>
            <a:lvl1pPr>
              <a:defRPr b="1">
                <a:solidFill>
                  <a:srgbClr val="000000"/>
                </a:solidFill>
              </a:defRPr>
            </a:lvl1pPr>
          </a:lstStyle>
          <a:p>
            <a:r>
              <a:rPr lang="pt-PT" noProof="0" dirty="0"/>
              <a:t>Título da Dissertação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6EF40-6B07-803A-E884-09D5E7875BC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996875" y="8552329"/>
            <a:ext cx="10406231" cy="1388095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Aft>
                <a:spcPts val="1800"/>
              </a:spcAft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 noProof="0"/>
              <a:t>Click to edit Master text styles Click to edit Master text styles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PT" noProof="0"/>
          </a:p>
          <a:p>
            <a:pPr lvl="0"/>
            <a:endParaRPr lang="pt-PT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ABFEC-02CC-3B15-B553-B450A5754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30952" y="8552330"/>
            <a:ext cx="16925365" cy="4127350"/>
          </a:xfrm>
        </p:spPr>
        <p:txBody>
          <a:bodyPr>
            <a:norm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942DF3-03E9-1955-78F2-19EB29F285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29553" y="4192494"/>
            <a:ext cx="27862306" cy="735106"/>
          </a:xfrm>
        </p:spPr>
        <p:txBody>
          <a:bodyPr anchor="ctr">
            <a:noAutofit/>
          </a:bodyPr>
          <a:lstStyle>
            <a:lvl1pPr marL="0" indent="0" algn="ctr">
              <a:buNone/>
              <a:defRPr sz="5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 dirty="0"/>
              <a:t>Nome do Autor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18E5A129-9E53-5AD8-20CC-7C4DDECD9A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9553" y="5171440"/>
            <a:ext cx="27862306" cy="499737"/>
          </a:xfrm>
        </p:spPr>
        <p:txBody>
          <a:bodyPr anchor="ctr">
            <a:noAutofit/>
          </a:bodyPr>
          <a:lstStyle>
            <a:lvl1pPr marL="0" indent="0" algn="ctr">
              <a:buNone/>
              <a:defRPr sz="3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/>
              <a:t>Mestrado em “Designação”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468BA6D0-2BE7-87E2-5370-C004112135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6875" y="7526688"/>
            <a:ext cx="10406231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Introdução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EA034643-BD53-27F1-94CC-2108BFFB97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30952" y="7526688"/>
            <a:ext cx="16920882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dirty="0"/>
              <a:t>Introdução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C732B70-334D-2C74-56DB-2ACD3C5D08EB}"/>
              </a:ext>
            </a:extLst>
          </p:cNvPr>
          <p:cNvCxnSpPr>
            <a:cxnSpLocks/>
          </p:cNvCxnSpPr>
          <p:nvPr userDrawn="1"/>
        </p:nvCxnSpPr>
        <p:spPr>
          <a:xfrm>
            <a:off x="996875" y="7345680"/>
            <a:ext cx="10171747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81AD25A-DE41-3844-A70E-31FACF2EF5C5}"/>
              </a:ext>
            </a:extLst>
          </p:cNvPr>
          <p:cNvCxnSpPr>
            <a:cxnSpLocks/>
          </p:cNvCxnSpPr>
          <p:nvPr userDrawn="1"/>
        </p:nvCxnSpPr>
        <p:spPr>
          <a:xfrm>
            <a:off x="12330952" y="7345680"/>
            <a:ext cx="16686904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D043051-1975-8F03-B091-908ED000D21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996875" y="24444124"/>
            <a:ext cx="10406231" cy="13880951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/>
              <a:t>Click to edit Master text styles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7933D693-3276-AA2D-5AA5-45C0403EC0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6875" y="23418483"/>
            <a:ext cx="10406231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Metodologia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BBC40A-B987-7BE4-E77C-589D53CFFA08}"/>
              </a:ext>
            </a:extLst>
          </p:cNvPr>
          <p:cNvCxnSpPr>
            <a:cxnSpLocks/>
          </p:cNvCxnSpPr>
          <p:nvPr userDrawn="1"/>
        </p:nvCxnSpPr>
        <p:spPr>
          <a:xfrm>
            <a:off x="996875" y="23237475"/>
            <a:ext cx="10171747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E17B213D-7F24-CBF0-674D-3DAAEB157B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335435" y="13106400"/>
            <a:ext cx="8238565" cy="4572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icon to add picture</a:t>
            </a:r>
            <a:endParaRPr lang="pt-PT" noProof="0"/>
          </a:p>
        </p:txBody>
      </p:sp>
      <p:sp>
        <p:nvSpPr>
          <p:cNvPr id="23" name="Picture Placeholder 21">
            <a:extLst>
              <a:ext uri="{FF2B5EF4-FFF2-40B4-BE49-F238E27FC236}">
                <a16:creationId xmlns:a16="http://schemas.microsoft.com/office/drawing/2014/main" id="{6E182699-4BDB-C474-4D2D-3E2A9CE474A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0798117" y="13106400"/>
            <a:ext cx="8238565" cy="4572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icon to add picture</a:t>
            </a:r>
            <a:endParaRPr lang="pt-PT" noProof="0"/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6D4BBF7-0DAA-5B61-F3B2-C0CB23A8745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12330952" y="18763129"/>
            <a:ext cx="16925365" cy="9034625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/>
              <a:t>Click to edit Master text styles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B0FC7798-C8DF-8B48-2F8B-F4633BF7BA86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12330952" y="29816685"/>
            <a:ext cx="16925365" cy="8508390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154EAAD-D693-D044-2571-7A53AD3CFFC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30952" y="28791043"/>
            <a:ext cx="16925365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Conclusões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A4782FD-6497-9BCE-02DF-BFC5F1AAEA6C}"/>
              </a:ext>
            </a:extLst>
          </p:cNvPr>
          <p:cNvCxnSpPr>
            <a:cxnSpLocks/>
          </p:cNvCxnSpPr>
          <p:nvPr userDrawn="1"/>
        </p:nvCxnSpPr>
        <p:spPr>
          <a:xfrm>
            <a:off x="12330952" y="28610035"/>
            <a:ext cx="16686904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30534E76-D386-F1AB-8A88-B3C1C9B6DC6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330952" y="17785192"/>
            <a:ext cx="16925365" cy="499736"/>
          </a:xfrm>
        </p:spPr>
        <p:txBody>
          <a:bodyPr anchor="ctr"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Legenda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876CB910-A967-F729-14B6-A1F79CA988C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29553" y="5984240"/>
            <a:ext cx="27862306" cy="499737"/>
          </a:xfrm>
        </p:spPr>
        <p:txBody>
          <a:bodyPr anchor="ctr">
            <a:noAutofit/>
          </a:bodyPr>
          <a:lstStyle>
            <a:lvl1pPr marL="0" indent="0" algn="ctr">
              <a:buNone/>
              <a:defRPr sz="3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 dirty="0"/>
              <a:t>Faculdade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1A6AD3-EFAB-5ADE-4EC2-122F81FF95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87601" y="37720731"/>
            <a:ext cx="6901875" cy="556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521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FD0763-5CD5-F147-CBB3-17EA83818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53" y="2278907"/>
            <a:ext cx="27862306" cy="49642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pt-P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3F113-CF5D-6157-BFDA-7D9AE7C34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3035" y="7745506"/>
            <a:ext cx="28669130" cy="31174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3402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95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04924201-6688-151C-F18A-A5BE3A024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Título da Dissertação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1775A-9C04-BEE8-73BD-4D361D9902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293D8B8D-74DC-A4FF-D2BE-A239919111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2B420FC-0C6C-5E6E-C627-45EC546B5D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 dirty="0"/>
              <a:t>Nome do Autor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C3AB20E-A974-B58D-E925-EB0BFC32AF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PT" dirty="0"/>
              <a:t>Mestrado em “Designação”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72590C1-3879-95D3-80D5-E519C01FBD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t-PT" dirty="0"/>
              <a:t>Introdução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627AD10-1E51-5088-69B5-2C230DAF9F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PT" dirty="0"/>
              <a:t>Introdução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A519FF15-2764-59F5-0189-18294FE458A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947908-67B6-4726-F012-53BBC2B15E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PT" dirty="0"/>
              <a:t>Metodologia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87D57E1-45A0-88C3-43BA-2833C32768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086AA38-9E88-FB66-C566-F06D2469A63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B894994-7698-B384-E304-DC88A8548D4B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BA9D0CD6-33B3-61C4-5937-CF91D917C15A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D026824-9367-C6BA-E07E-E0423DEDC68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pt-PT" dirty="0"/>
              <a:t>Conclusões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76869A-3879-91BA-6B33-DDB955429D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57B6F2-CAAF-2A7C-1307-5353B42FC56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pt-PT" dirty="0"/>
              <a:t>Faculdade</a:t>
            </a:r>
          </a:p>
        </p:txBody>
      </p:sp>
    </p:spTree>
    <p:extLst>
      <p:ext uri="{BB962C8B-B14F-4D97-AF65-F5344CB8AC3E}">
        <p14:creationId xmlns:p14="http://schemas.microsoft.com/office/powerpoint/2010/main" val="1605674420"/>
      </p:ext>
    </p:extLst>
  </p:cSld>
  <p:clrMapOvr>
    <a:masterClrMapping/>
  </p:clrMapOvr>
</p:sld>
</file>

<file path=ppt/theme/theme1.xml><?xml version="1.0" encoding="utf-8"?>
<a:theme xmlns:a="http://schemas.openxmlformats.org/drawingml/2006/main" name="APREN">
  <a:themeElements>
    <a:clrScheme name="APREN">
      <a:dk1>
        <a:srgbClr val="2B4450"/>
      </a:dk1>
      <a:lt1>
        <a:srgbClr val="FFFFFF"/>
      </a:lt1>
      <a:dk2>
        <a:srgbClr val="2B4450"/>
      </a:dk2>
      <a:lt2>
        <a:srgbClr val="E7E6E6"/>
      </a:lt2>
      <a:accent1>
        <a:srgbClr val="FDD103"/>
      </a:accent1>
      <a:accent2>
        <a:srgbClr val="0077BF"/>
      </a:accent2>
      <a:accent3>
        <a:srgbClr val="00A551"/>
      </a:accent3>
      <a:accent4>
        <a:srgbClr val="C12026"/>
      </a:accent4>
      <a:accent5>
        <a:srgbClr val="F38020"/>
      </a:accent5>
      <a:accent6>
        <a:srgbClr val="61C1EC"/>
      </a:accent6>
      <a:hlink>
        <a:srgbClr val="0077BF"/>
      </a:hlink>
      <a:folHlink>
        <a:srgbClr val="5FCA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n dissertacao_2024.potx" id="{13CA8A41-9725-4E3C-AD3E-356944EF9849}" vid="{94E1DBB8-0DB9-4EF2-9D1C-DE68CD4DC3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5364</TotalTime>
  <Words>436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APREN</vt:lpstr>
      <vt:lpstr>Título da Dissertação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Ana Soares</cp:lastModifiedBy>
  <cp:revision>2</cp:revision>
  <dcterms:created xsi:type="dcterms:W3CDTF">2024-10-11T17:23:18Z</dcterms:created>
  <dcterms:modified xsi:type="dcterms:W3CDTF">2025-11-13T12:07:11Z</dcterms:modified>
</cp:coreProperties>
</file>