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59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952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7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5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86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squema Personalizado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 hasCustomPrompt="1"/>
          </p:nvPr>
        </p:nvSpPr>
        <p:spPr>
          <a:xfrm>
            <a:off x="3033464" y="1771650"/>
            <a:ext cx="1600200" cy="1600200"/>
          </a:xfrm>
          <a:prstGeom prst="ellipse">
            <a:avLst/>
          </a:prstGeom>
          <a:solidFill>
            <a:srgbClr val="C7D6E7"/>
          </a:solidFill>
          <a:ln w="31750">
            <a:solidFill>
              <a:schemeClr val="bg1"/>
            </a:solidFill>
          </a:ln>
          <a:effectLst>
            <a:outerShdw blurRad="247650" dir="2700000" algn="tl" rotWithShape="0">
              <a:srgbClr val="000000">
                <a:alpha val="25000"/>
              </a:srgbClr>
            </a:outerShdw>
          </a:effectLst>
        </p:spPr>
        <p:txBody>
          <a:bodyPr>
            <a:normAutofit/>
          </a:bodyPr>
          <a:lstStyle>
            <a:lvl1pPr>
              <a:defRPr sz="1100" b="1" baseline="0">
                <a:solidFill>
                  <a:srgbClr val="5E5E5E"/>
                </a:solidFill>
              </a:defRPr>
            </a:lvl1pPr>
          </a:lstStyle>
          <a:p>
            <a:r>
              <a:rPr lang="en-US" dirty="0"/>
              <a:t>A</a:t>
            </a:r>
            <a:r>
              <a:rPr lang="pt-PT" dirty="0" err="1"/>
              <a:t>rrastar</a:t>
            </a:r>
            <a:r>
              <a:rPr lang="pt-PT" dirty="0"/>
              <a:t> imagem para </a:t>
            </a:r>
            <a:r>
              <a:rPr lang="pt-PT" dirty="0" err="1"/>
              <a:t>placeholder</a:t>
            </a:r>
            <a:r>
              <a:rPr lang="pt-PT" dirty="0"/>
              <a:t> ou clicar no </a:t>
            </a:r>
            <a:r>
              <a:rPr lang="pt-PT" dirty="0" err="1"/>
              <a:t>icon</a:t>
            </a:r>
            <a:r>
              <a:rPr lang="pt-PT" dirty="0"/>
              <a:t> para adicionar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5090864" y="3105150"/>
            <a:ext cx="3657600" cy="381000"/>
          </a:xfrm>
        </p:spPr>
        <p:txBody>
          <a:bodyPr>
            <a:noAutofit/>
          </a:bodyPr>
          <a:lstStyle>
            <a:lvl4pPr marL="0" indent="0">
              <a:buNone/>
              <a:defRPr sz="2200" b="1">
                <a:solidFill>
                  <a:srgbClr val="5E5E5E"/>
                </a:solidFill>
                <a:latin typeface="Arial"/>
                <a:cs typeface="Arial"/>
              </a:defRPr>
            </a:lvl4pPr>
          </a:lstStyle>
          <a:p>
            <a:pPr lvl="3"/>
            <a:r>
              <a:rPr lang="pt-PT" dirty="0"/>
              <a:t>Título da apresentação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5090864" y="2800350"/>
            <a:ext cx="3657600" cy="304800"/>
          </a:xfrm>
        </p:spPr>
        <p:txBody>
          <a:bodyPr/>
          <a:lstStyle>
            <a:lvl5pPr>
              <a:defRPr>
                <a:solidFill>
                  <a:srgbClr val="5E5E5E"/>
                </a:solidFill>
              </a:defRPr>
            </a:lvl5pPr>
          </a:lstStyle>
          <a:p>
            <a:pPr lvl="4"/>
            <a:r>
              <a:rPr lang="pt-PT" dirty="0"/>
              <a:t>Cargo do convidado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090864" y="2038350"/>
            <a:ext cx="3657600" cy="762000"/>
          </a:xfrm>
        </p:spPr>
        <p:txBody>
          <a:bodyPr>
            <a:noAutofit/>
          </a:bodyPr>
          <a:lstStyle>
            <a:lvl1pPr>
              <a:lnSpc>
                <a:spcPct val="70000"/>
              </a:lnSpc>
              <a:defRPr sz="2800">
                <a:solidFill>
                  <a:srgbClr val="5E5E5E"/>
                </a:solidFill>
              </a:defRPr>
            </a:lvl1pPr>
          </a:lstStyle>
          <a:p>
            <a:pPr lvl="0"/>
            <a:r>
              <a:rPr lang="pt-PT" dirty="0"/>
              <a:t>Nome </a:t>
            </a:r>
          </a:p>
          <a:p>
            <a:pPr lvl="0"/>
            <a:r>
              <a:rPr lang="pt-PT" dirty="0"/>
              <a:t>do convidado</a:t>
            </a:r>
            <a:endParaRPr lang="en-US" dirty="0"/>
          </a:p>
        </p:txBody>
      </p:sp>
      <p:sp>
        <p:nvSpPr>
          <p:cNvPr id="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5090864" y="1707654"/>
            <a:ext cx="3657600" cy="304800"/>
          </a:xfrm>
        </p:spPr>
        <p:txBody>
          <a:bodyPr/>
          <a:lstStyle>
            <a:lvl5pPr>
              <a:defRPr b="0" i="0">
                <a:solidFill>
                  <a:srgbClr val="5E5E5E"/>
                </a:solidFill>
              </a:defRPr>
            </a:lvl5pPr>
          </a:lstStyle>
          <a:p>
            <a:pPr lvl="4"/>
            <a:r>
              <a:rPr lang="pt-PT" dirty="0" smtClean="0"/>
              <a:t>SESSÃO / ORADOR / SPEAKER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314374" y="35792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1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6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8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1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1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4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7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8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9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BD5B5-C898-0444-9137-88F6444E97E8}" type="datetimeFigureOut">
              <a:rPr lang="en-US" smtClean="0"/>
              <a:t>20/07/21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D3C3A-78A6-404F-A0D6-B319AA04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9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16000" y="1039091"/>
            <a:ext cx="441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/>
                <a:cs typeface="Arial"/>
              </a:rPr>
              <a:t>Inserir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/>
                <a:cs typeface="Arial"/>
              </a:rPr>
              <a:t>texto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/>
                <a:cs typeface="Arial"/>
              </a:rPr>
              <a:t>aqui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083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parador_202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07FBA2BF-53D2-4DF4-83D1-10F8DBCA8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7943" y="1846336"/>
            <a:ext cx="2031968" cy="1258924"/>
          </a:xfrm>
        </p:spPr>
        <p:txBody>
          <a:bodyPr>
            <a:noAutofit/>
          </a:bodyPr>
          <a:lstStyle/>
          <a:p>
            <a:pPr marL="0" indent="0">
              <a:buClr>
                <a:srgbClr val="5E5E5E"/>
              </a:buClr>
              <a:buNone/>
            </a:pPr>
            <a:endParaRPr lang="pt-PT" sz="4000" b="1" dirty="0">
              <a:solidFill>
                <a:srgbClr val="5E5E5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859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rior_202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66F97F81-3BD7-49F1-8991-AAC74C91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999" y="559605"/>
            <a:ext cx="6008363" cy="36004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endParaRPr lang="pt-PT" sz="2000" dirty="0">
              <a:solidFill>
                <a:srgbClr val="5E5E5E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818" y="819727"/>
            <a:ext cx="1408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í</a:t>
            </a:r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tulo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ível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1</a:t>
            </a:r>
            <a:endParaRPr lang="en-U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Marcador de Posição de Conteúdo 2">
            <a:extLst>
              <a:ext uri="{FF2B5EF4-FFF2-40B4-BE49-F238E27FC236}">
                <a16:creationId xmlns:a16="http://schemas.microsoft.com/office/drawing/2014/main" xmlns="" id="{8CFBEC90-90D6-415B-A670-A4094C992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4725" y="987574"/>
            <a:ext cx="6003637" cy="3644751"/>
          </a:xfrm>
        </p:spPr>
        <p:txBody>
          <a:bodyPr>
            <a:normAutofit/>
          </a:bodyPr>
          <a:lstStyle/>
          <a:p>
            <a:endParaRPr lang="pt-PT" sz="1400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588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xmlns="" id="{30B1FEF7-F629-4533-981F-F9F7FB16860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7052" y="328902"/>
            <a:ext cx="1826584" cy="1826584"/>
          </a:xfrm>
          <a:solidFill>
            <a:srgbClr val="C7D6E7"/>
          </a:solidFill>
          <a:ln w="29083">
            <a:solidFill>
              <a:schemeClr val="bg1"/>
            </a:solidFill>
          </a:ln>
          <a:effectLst>
            <a:outerShdw blurRad="15240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C766A248-48BE-4FD0-8389-41B628B613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87823" y="2406774"/>
            <a:ext cx="5336449" cy="687408"/>
          </a:xfrm>
        </p:spPr>
        <p:txBody>
          <a:bodyPr/>
          <a:lstStyle/>
          <a:p>
            <a:endParaRPr lang="pt-PT" dirty="0">
              <a:solidFill>
                <a:srgbClr val="5E5E5E"/>
              </a:solidFill>
              <a:latin typeface="Arial"/>
              <a:cs typeface="Arial"/>
            </a:endParaRP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xmlns="" id="{5BEA03A6-2037-4A11-B7E0-9BABAB9EF1B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87824" y="2101974"/>
            <a:ext cx="5336448" cy="304800"/>
          </a:xfrm>
        </p:spPr>
        <p:txBody>
          <a:bodyPr>
            <a:normAutofit fontScale="47500" lnSpcReduction="20000"/>
          </a:bodyPr>
          <a:lstStyle/>
          <a:p>
            <a:endParaRPr lang="pt-PT" dirty="0">
              <a:solidFill>
                <a:srgbClr val="5E5E5E"/>
              </a:solidFill>
              <a:latin typeface="Arial"/>
              <a:cs typeface="Arial"/>
            </a:endParaRPr>
          </a:p>
        </p:txBody>
      </p:sp>
      <p:sp>
        <p:nvSpPr>
          <p:cNvPr id="6" name="Marcador de Posição do Texto 5">
            <a:extLst>
              <a:ext uri="{FF2B5EF4-FFF2-40B4-BE49-F238E27FC236}">
                <a16:creationId xmlns:a16="http://schemas.microsoft.com/office/drawing/2014/main" xmlns="" id="{02E717CD-3A0D-43E0-9EEA-8CC9B740CCE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87824" y="1656606"/>
            <a:ext cx="5336448" cy="411088"/>
          </a:xfrm>
        </p:spPr>
        <p:txBody>
          <a:bodyPr/>
          <a:lstStyle/>
          <a:p>
            <a:endParaRPr lang="pt-PT" dirty="0">
              <a:solidFill>
                <a:srgbClr val="5E5E5E"/>
              </a:solidFill>
              <a:latin typeface="Arial"/>
              <a:cs typeface="Arial"/>
            </a:endParaRPr>
          </a:p>
        </p:txBody>
      </p:sp>
      <p:sp>
        <p:nvSpPr>
          <p:cNvPr id="2" name="Marcador de Posição do Texto 1">
            <a:extLst>
              <a:ext uri="{FF2B5EF4-FFF2-40B4-BE49-F238E27FC236}">
                <a16:creationId xmlns:a16="http://schemas.microsoft.com/office/drawing/2014/main" xmlns="" id="{9047148D-216D-4157-9329-5931D56D06B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987824" y="1275606"/>
            <a:ext cx="5336448" cy="381000"/>
          </a:xfrm>
        </p:spPr>
        <p:txBody>
          <a:bodyPr>
            <a:normAutofit/>
          </a:bodyPr>
          <a:lstStyle/>
          <a:p>
            <a:endParaRPr lang="pt-PT" sz="1200" dirty="0">
              <a:solidFill>
                <a:srgbClr val="5E5E5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351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8818" y="819727"/>
            <a:ext cx="1408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í</a:t>
            </a:r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tulo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ível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1</a:t>
            </a:r>
            <a:endParaRPr lang="en-U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09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53B317-8108-4E98-9AD2-F8E1B249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3182" y="588817"/>
            <a:ext cx="5891266" cy="47441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pt-PT" sz="1800" dirty="0">
              <a:solidFill>
                <a:srgbClr val="5E5E5E"/>
              </a:solidFill>
              <a:latin typeface="Arial"/>
              <a:cs typeface="Arial"/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8CFBEC90-90D6-415B-A670-A4094C992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13181" y="1258455"/>
            <a:ext cx="2851727" cy="3373870"/>
          </a:xfrm>
        </p:spPr>
        <p:txBody>
          <a:bodyPr>
            <a:normAutofit/>
          </a:bodyPr>
          <a:lstStyle/>
          <a:p>
            <a:endParaRPr lang="pt-PT" sz="1600" dirty="0">
              <a:solidFill>
                <a:srgbClr val="5E5E5E"/>
              </a:solidFill>
              <a:latin typeface="Arial"/>
              <a:cs typeface="Arial"/>
            </a:endParaRP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xmlns="" id="{BE786AF4-873D-4A39-800B-67DEF55AD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2000" y="1258455"/>
            <a:ext cx="2762447" cy="3373870"/>
          </a:xfrm>
        </p:spPr>
        <p:txBody>
          <a:bodyPr>
            <a:normAutofit/>
          </a:bodyPr>
          <a:lstStyle/>
          <a:p>
            <a:endParaRPr lang="pt-PT" sz="1600" dirty="0">
              <a:solidFill>
                <a:srgbClr val="5E5E5E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8818" y="819727"/>
            <a:ext cx="1408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í</a:t>
            </a:r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tulo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ível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1</a:t>
            </a:r>
            <a:endParaRPr lang="en-U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95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35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</Words>
  <Application>Microsoft Macintosh PowerPoint</Application>
  <PresentationFormat>On-screen Show (16:9)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Popcorn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G</dc:creator>
  <cp:lastModifiedBy>I G</cp:lastModifiedBy>
  <cp:revision>7</cp:revision>
  <dcterms:created xsi:type="dcterms:W3CDTF">2021-07-20T22:32:51Z</dcterms:created>
  <dcterms:modified xsi:type="dcterms:W3CDTF">2021-07-20T23:13:54Z</dcterms:modified>
</cp:coreProperties>
</file>