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5452388" cy="35999738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55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336482" indent="48069" algn="l" rtl="0" fontAlgn="base">
      <a:spcBef>
        <a:spcPct val="0"/>
      </a:spcBef>
      <a:spcAft>
        <a:spcPct val="0"/>
      </a:spcAft>
      <a:defRPr sz="2355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674300" indent="94803" algn="l" rtl="0" fontAlgn="base">
      <a:spcBef>
        <a:spcPct val="0"/>
      </a:spcBef>
      <a:spcAft>
        <a:spcPct val="0"/>
      </a:spcAft>
      <a:defRPr sz="2355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012117" indent="141536" algn="l" rtl="0" fontAlgn="base">
      <a:spcBef>
        <a:spcPct val="0"/>
      </a:spcBef>
      <a:spcAft>
        <a:spcPct val="0"/>
      </a:spcAft>
      <a:defRPr sz="2355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349934" indent="188270" algn="l" rtl="0" fontAlgn="base">
      <a:spcBef>
        <a:spcPct val="0"/>
      </a:spcBef>
      <a:spcAft>
        <a:spcPct val="0"/>
      </a:spcAft>
      <a:defRPr sz="2355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1922755" algn="l" defTabSz="769102" rtl="0" eaLnBrk="1" latinLnBrk="0" hangingPunct="1">
      <a:defRPr sz="2355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307306" algn="l" defTabSz="769102" rtl="0" eaLnBrk="1" latinLnBrk="0" hangingPunct="1">
      <a:defRPr sz="2355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2691856" algn="l" defTabSz="769102" rtl="0" eaLnBrk="1" latinLnBrk="0" hangingPunct="1">
      <a:defRPr sz="2355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076407" algn="l" defTabSz="769102" rtl="0" eaLnBrk="1" latinLnBrk="0" hangingPunct="1">
      <a:defRPr sz="2355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84" userDrawn="1">
          <p15:clr>
            <a:srgbClr val="A4A3A4"/>
          </p15:clr>
        </p15:guide>
        <p15:guide id="2" orient="horz" pos="21470" userDrawn="1">
          <p15:clr>
            <a:srgbClr val="A4A3A4"/>
          </p15:clr>
        </p15:guide>
        <p15:guide id="3" orient="horz" pos="4077" userDrawn="1">
          <p15:clr>
            <a:srgbClr val="A4A3A4"/>
          </p15:clr>
        </p15:guide>
        <p15:guide id="4" orient="horz" pos="2329" userDrawn="1">
          <p15:clr>
            <a:srgbClr val="A4A3A4"/>
          </p15:clr>
        </p15:guide>
        <p15:guide id="5" pos="3698" userDrawn="1">
          <p15:clr>
            <a:srgbClr val="A4A3A4"/>
          </p15:clr>
        </p15:guide>
        <p15:guide id="6" pos="4182" userDrawn="1">
          <p15:clr>
            <a:srgbClr val="A4A3A4"/>
          </p15:clr>
        </p15:guide>
        <p15:guide id="7" pos="7610" userDrawn="1">
          <p15:clr>
            <a:srgbClr val="A4A3A4"/>
          </p15:clr>
        </p15:guide>
        <p15:guide id="8" pos="12195" userDrawn="1">
          <p15:clr>
            <a:srgbClr val="A4A3A4"/>
          </p15:clr>
        </p15:guide>
        <p15:guide id="9" pos="572" userDrawn="1">
          <p15:clr>
            <a:srgbClr val="A4A3A4"/>
          </p15:clr>
        </p15:guide>
        <p15:guide id="10" pos="8117" userDrawn="1">
          <p15:clr>
            <a:srgbClr val="A4A3A4"/>
          </p15:clr>
        </p15:guide>
        <p15:guide id="11" pos="11712" userDrawn="1">
          <p15:clr>
            <a:srgbClr val="A4A3A4"/>
          </p15:clr>
        </p15:guide>
        <p15:guide id="12" pos="153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7FF"/>
    <a:srgbClr val="CCECFF"/>
    <a:srgbClr val="FFFF66"/>
    <a:srgbClr val="191919"/>
    <a:srgbClr val="FFFFE1"/>
    <a:srgbClr val="FFF3F3"/>
    <a:srgbClr val="800040"/>
    <a:srgbClr val="004080"/>
    <a:srgbClr val="FF6FC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2B6FC0-B30D-43DF-84E2-2316BF87E1D8}" v="1" dt="2019-05-20T14:46:23.137"/>
  </p1510:revLst>
</p1510:revInfo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15" autoAdjust="0"/>
  </p:normalViewPr>
  <p:slideViewPr>
    <p:cSldViewPr snapToGrid="0">
      <p:cViewPr>
        <p:scale>
          <a:sx n="25" d="100"/>
          <a:sy n="25" d="100"/>
        </p:scale>
        <p:origin x="1824" y="-1747"/>
      </p:cViewPr>
      <p:guideLst>
        <p:guide orient="horz" pos="784"/>
        <p:guide orient="horz" pos="21470"/>
        <p:guide orient="horz" pos="4077"/>
        <p:guide orient="horz" pos="2329"/>
        <p:guide pos="3698"/>
        <p:guide pos="4182"/>
        <p:guide pos="7610"/>
        <p:guide pos="12195"/>
        <p:guide pos="572"/>
        <p:guide pos="8117"/>
        <p:guide pos="11712"/>
        <p:guide pos="153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Santos" userId="53062754-f056-4b34-be53-d676ebf403d7" providerId="ADAL" clId="{262B6FC0-B30D-43DF-84E2-2316BF87E1D8}"/>
    <pc:docChg chg="modSld">
      <pc:chgData name="Luis Santos" userId="53062754-f056-4b34-be53-d676ebf403d7" providerId="ADAL" clId="{262B6FC0-B30D-43DF-84E2-2316BF87E1D8}" dt="2019-05-20T14:48:51.810" v="107" actId="20577"/>
      <pc:docMkLst>
        <pc:docMk/>
      </pc:docMkLst>
      <pc:sldChg chg="modSp">
        <pc:chgData name="Luis Santos" userId="53062754-f056-4b34-be53-d676ebf403d7" providerId="ADAL" clId="{262B6FC0-B30D-43DF-84E2-2316BF87E1D8}" dt="2019-05-20T14:48:51.810" v="107" actId="20577"/>
        <pc:sldMkLst>
          <pc:docMk/>
          <pc:sldMk cId="0" sldId="256"/>
        </pc:sldMkLst>
        <pc:spChg chg="mod">
          <ac:chgData name="Luis Santos" userId="53062754-f056-4b34-be53-d676ebf403d7" providerId="ADAL" clId="{262B6FC0-B30D-43DF-84E2-2316BF87E1D8}" dt="2019-05-20T14:46:43.563" v="25" actId="20577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Luis Santos" userId="53062754-f056-4b34-be53-d676ebf403d7" providerId="ADAL" clId="{262B6FC0-B30D-43DF-84E2-2316BF87E1D8}" dt="2019-05-20T14:48:51.810" v="107" actId="20577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Luis Santos" userId="53062754-f056-4b34-be53-d676ebf403d7" providerId="ADAL" clId="{262B6FC0-B30D-43DF-84E2-2316BF87E1D8}" dt="2019-05-20T14:48:04.302" v="98" actId="20577"/>
          <ac:spMkLst>
            <pc:docMk/>
            <pc:sldMk cId="0" sldId="256"/>
            <ac:spMk id="1434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90" cy="496394"/>
          </a:xfrm>
          <a:prstGeom prst="rect">
            <a:avLst/>
          </a:prstGeom>
        </p:spPr>
        <p:txBody>
          <a:bodyPr vert="horz" wrap="square" lIns="18178" tIns="9089" rIns="18178" bIns="9089" numCol="1" anchor="t" anchorCtr="0" compatLnSpc="1">
            <a:prstTxWarp prst="textNoShape">
              <a:avLst/>
            </a:prstTxWarp>
          </a:bodyPr>
          <a:lstStyle>
            <a:lvl1pPr>
              <a:defRPr sz="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73" y="0"/>
            <a:ext cx="2945463" cy="496394"/>
          </a:xfrm>
          <a:prstGeom prst="rect">
            <a:avLst/>
          </a:prstGeom>
        </p:spPr>
        <p:txBody>
          <a:bodyPr vert="horz" wrap="square" lIns="18178" tIns="9089" rIns="18178" bIns="9089" numCol="1" anchor="t" anchorCtr="0" compatLnSpc="1">
            <a:prstTxWarp prst="textNoShape">
              <a:avLst/>
            </a:prstTxWarp>
          </a:bodyPr>
          <a:lstStyle>
            <a:lvl1pPr algn="r">
              <a:defRPr sz="200">
                <a:latin typeface="Calibri" panose="020F0502020204030204" pitchFamily="34" charset="0"/>
              </a:defRPr>
            </a:lvl1pPr>
          </a:lstStyle>
          <a:p>
            <a:fld id="{218E9620-8E9A-4835-BE94-F760DDD832E3}" type="datetime1">
              <a:rPr lang="en-US" altLang="pt-PT"/>
              <a:pPr/>
              <a:t>5/20/2019</a:t>
            </a:fld>
            <a:endParaRPr lang="en-US" alt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18178" tIns="9089" rIns="18178" bIns="90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899" y="4715276"/>
            <a:ext cx="5437878" cy="4466926"/>
          </a:xfrm>
          <a:prstGeom prst="rect">
            <a:avLst/>
          </a:prstGeom>
        </p:spPr>
        <p:txBody>
          <a:bodyPr vert="horz" wrap="square" lIns="18178" tIns="9089" rIns="18178" bIns="90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706"/>
            <a:ext cx="2945790" cy="496086"/>
          </a:xfrm>
          <a:prstGeom prst="rect">
            <a:avLst/>
          </a:prstGeom>
        </p:spPr>
        <p:txBody>
          <a:bodyPr vert="horz" wrap="square" lIns="18178" tIns="9089" rIns="18178" bIns="9089" numCol="1" anchor="b" anchorCtr="0" compatLnSpc="1">
            <a:prstTxWarp prst="textNoShape">
              <a:avLst/>
            </a:prstTxWarp>
          </a:bodyPr>
          <a:lstStyle>
            <a:lvl1pPr>
              <a:defRPr sz="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73" y="9428706"/>
            <a:ext cx="2945463" cy="496086"/>
          </a:xfrm>
          <a:prstGeom prst="rect">
            <a:avLst/>
          </a:prstGeom>
        </p:spPr>
        <p:txBody>
          <a:bodyPr vert="horz" wrap="square" lIns="18178" tIns="9089" rIns="18178" bIns="9089" numCol="1" anchor="b" anchorCtr="0" compatLnSpc="1">
            <a:prstTxWarp prst="textNoShape">
              <a:avLst/>
            </a:prstTxWarp>
          </a:bodyPr>
          <a:lstStyle>
            <a:lvl1pPr algn="r">
              <a:defRPr sz="200">
                <a:latin typeface="Calibri" panose="020F0502020204030204" pitchFamily="34" charset="0"/>
              </a:defRPr>
            </a:lvl1pPr>
          </a:lstStyle>
          <a:p>
            <a:fld id="{779BC176-8C58-4E97-9F24-27683DD7681C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601768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36482" rtl="0" eaLnBrk="0" fontAlgn="base" hangingPunct="0">
      <a:spcBef>
        <a:spcPct val="30000"/>
      </a:spcBef>
      <a:spcAft>
        <a:spcPct val="0"/>
      </a:spcAft>
      <a:defRPr sz="925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336482" algn="l" defTabSz="336482" rtl="0" eaLnBrk="0" fontAlgn="base" hangingPunct="0">
      <a:spcBef>
        <a:spcPct val="30000"/>
      </a:spcBef>
      <a:spcAft>
        <a:spcPct val="0"/>
      </a:spcAft>
      <a:defRPr sz="925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674300" algn="l" defTabSz="336482" rtl="0" eaLnBrk="0" fontAlgn="base" hangingPunct="0">
      <a:spcBef>
        <a:spcPct val="30000"/>
      </a:spcBef>
      <a:spcAft>
        <a:spcPct val="0"/>
      </a:spcAft>
      <a:defRPr sz="925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012117" algn="l" defTabSz="336482" rtl="0" eaLnBrk="0" fontAlgn="base" hangingPunct="0">
      <a:spcBef>
        <a:spcPct val="30000"/>
      </a:spcBef>
      <a:spcAft>
        <a:spcPct val="0"/>
      </a:spcAft>
      <a:defRPr sz="925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349934" algn="l" defTabSz="336482" rtl="0" eaLnBrk="0" fontAlgn="base" hangingPunct="0">
      <a:spcBef>
        <a:spcPct val="30000"/>
      </a:spcBef>
      <a:spcAft>
        <a:spcPct val="0"/>
      </a:spcAft>
      <a:defRPr sz="925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688101" algn="l" defTabSz="337621" rtl="0" eaLnBrk="1" latinLnBrk="0" hangingPunct="1">
      <a:defRPr sz="925" kern="1200">
        <a:solidFill>
          <a:schemeClr val="tx1"/>
        </a:solidFill>
        <a:latin typeface="+mn-lt"/>
        <a:ea typeface="+mn-ea"/>
        <a:cs typeface="+mn-cs"/>
      </a:defRPr>
    </a:lvl6pPr>
    <a:lvl7pPr marL="2025722" algn="l" defTabSz="337621" rtl="0" eaLnBrk="1" latinLnBrk="0" hangingPunct="1">
      <a:defRPr sz="925" kern="1200">
        <a:solidFill>
          <a:schemeClr val="tx1"/>
        </a:solidFill>
        <a:latin typeface="+mn-lt"/>
        <a:ea typeface="+mn-ea"/>
        <a:cs typeface="+mn-cs"/>
      </a:defRPr>
    </a:lvl7pPr>
    <a:lvl8pPr marL="2363341" algn="l" defTabSz="337621" rtl="0" eaLnBrk="1" latinLnBrk="0" hangingPunct="1">
      <a:defRPr sz="925" kern="1200">
        <a:solidFill>
          <a:schemeClr val="tx1"/>
        </a:solidFill>
        <a:latin typeface="+mn-lt"/>
        <a:ea typeface="+mn-ea"/>
        <a:cs typeface="+mn-cs"/>
      </a:defRPr>
    </a:lvl8pPr>
    <a:lvl9pPr marL="2700962" algn="l" defTabSz="337621" rtl="0" eaLnBrk="1" latinLnBrk="0" hangingPunct="1">
      <a:defRPr sz="92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pt-PT" sz="1900" dirty="0">
              <a:solidFill>
                <a:srgbClr val="000000"/>
              </a:solidFill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147698" indent="-56807" eaLnBrk="0" hangingPunct="0">
              <a:defRPr sz="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227228" indent="-45446" eaLnBrk="0" hangingPunct="0">
              <a:defRPr sz="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318120" indent="-45446" eaLnBrk="0" hangingPunct="0">
              <a:defRPr sz="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409011" indent="-45446" eaLnBrk="0" hangingPunct="0">
              <a:defRPr sz="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499902" indent="-45446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590794" indent="-45446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681685" indent="-45446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772577" indent="-45446" eaLnBrk="0" fontAlgn="base" hangingPunct="0">
              <a:spcBef>
                <a:spcPct val="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5F93131-5D5D-479F-AE23-5891C7580069}" type="slidenum">
              <a:rPr lang="en-US" altLang="pt-PT" sz="200">
                <a:latin typeface="Calibri" panose="020F0502020204030204" pitchFamily="34" charset="0"/>
              </a:rPr>
              <a:pPr eaLnBrk="1" hangingPunct="1"/>
              <a:t>1</a:t>
            </a:fld>
            <a:endParaRPr lang="en-US" altLang="pt-PT" sz="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62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8775" y="11183949"/>
            <a:ext cx="21634845" cy="77152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544" y="20399160"/>
            <a:ext cx="17817303" cy="9201323"/>
          </a:xfrm>
        </p:spPr>
        <p:txBody>
          <a:bodyPr/>
          <a:lstStyle>
            <a:lvl1pPr marL="0" indent="0" algn="ctr">
              <a:buNone/>
              <a:defRPr/>
            </a:lvl1pPr>
            <a:lvl2pPr marL="337541" indent="0" algn="ctr">
              <a:buNone/>
              <a:defRPr/>
            </a:lvl2pPr>
            <a:lvl3pPr marL="675080" indent="0" algn="ctr">
              <a:buNone/>
              <a:defRPr/>
            </a:lvl3pPr>
            <a:lvl4pPr marL="1012619" indent="0" algn="ctr">
              <a:buNone/>
              <a:defRPr/>
            </a:lvl4pPr>
            <a:lvl5pPr marL="1350160" indent="0" algn="ctr">
              <a:buNone/>
              <a:defRPr/>
            </a:lvl5pPr>
            <a:lvl6pPr marL="1687700" indent="0" algn="ctr">
              <a:buNone/>
              <a:defRPr/>
            </a:lvl6pPr>
            <a:lvl7pPr marL="2025240" indent="0" algn="ctr">
              <a:buNone/>
              <a:defRPr/>
            </a:lvl7pPr>
            <a:lvl8pPr marL="2362779" indent="0" algn="ctr">
              <a:buNone/>
              <a:defRPr/>
            </a:lvl8pPr>
            <a:lvl9pPr marL="27003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A6146-8B3E-4A06-A210-AB251968D55D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28159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1E019-6B56-4394-8942-57405721DEA2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758730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135303" y="3199631"/>
            <a:ext cx="5408316" cy="288001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8771" y="3199631"/>
            <a:ext cx="16150778" cy="28800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B09FCF-A562-4995-A27B-F044142A0585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29329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8C412-F0A8-4C2E-A27D-77BD2C1FCB32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71963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565" y="23133516"/>
            <a:ext cx="21634845" cy="7149254"/>
          </a:xfrm>
        </p:spPr>
        <p:txBody>
          <a:bodyPr anchor="t"/>
          <a:lstStyle>
            <a:lvl1pPr algn="l">
              <a:defRPr sz="29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0565" y="15258572"/>
            <a:ext cx="21634845" cy="7874943"/>
          </a:xfrm>
        </p:spPr>
        <p:txBody>
          <a:bodyPr anchor="b"/>
          <a:lstStyle>
            <a:lvl1pPr marL="0" indent="0">
              <a:buNone/>
              <a:defRPr sz="1514"/>
            </a:lvl1pPr>
            <a:lvl2pPr marL="337541" indent="0">
              <a:buNone/>
              <a:defRPr sz="1345"/>
            </a:lvl2pPr>
            <a:lvl3pPr marL="675080" indent="0">
              <a:buNone/>
              <a:defRPr sz="1177"/>
            </a:lvl3pPr>
            <a:lvl4pPr marL="1012619" indent="0">
              <a:buNone/>
              <a:defRPr sz="1009"/>
            </a:lvl4pPr>
            <a:lvl5pPr marL="1350160" indent="0">
              <a:buNone/>
              <a:defRPr sz="1009"/>
            </a:lvl5pPr>
            <a:lvl6pPr marL="1687700" indent="0">
              <a:buNone/>
              <a:defRPr sz="1009"/>
            </a:lvl6pPr>
            <a:lvl7pPr marL="2025240" indent="0">
              <a:buNone/>
              <a:defRPr sz="1009"/>
            </a:lvl7pPr>
            <a:lvl8pPr marL="2362779" indent="0">
              <a:buNone/>
              <a:defRPr sz="1009"/>
            </a:lvl8pPr>
            <a:lvl9pPr marL="2700320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0F704-7263-4FBE-B303-AEF16B21DA4B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35610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8775" y="10400970"/>
            <a:ext cx="10779547" cy="21598800"/>
          </a:xfrm>
        </p:spPr>
        <p:txBody>
          <a:bodyPr/>
          <a:lstStyle>
            <a:lvl1pPr>
              <a:defRPr sz="2102"/>
            </a:lvl1pPr>
            <a:lvl2pPr>
              <a:defRPr sz="1766"/>
            </a:lvl2pPr>
            <a:lvl3pPr>
              <a:defRPr sz="1514"/>
            </a:lvl3pPr>
            <a:lvl4pPr>
              <a:defRPr sz="1345"/>
            </a:lvl4pPr>
            <a:lvl5pPr>
              <a:defRPr sz="1345"/>
            </a:lvl5pPr>
            <a:lvl6pPr>
              <a:defRPr sz="1345"/>
            </a:lvl6pPr>
            <a:lvl7pPr>
              <a:defRPr sz="1345"/>
            </a:lvl7pPr>
            <a:lvl8pPr>
              <a:defRPr sz="1345"/>
            </a:lvl8pPr>
            <a:lvl9pPr>
              <a:defRPr sz="13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64071" y="10400970"/>
            <a:ext cx="10779547" cy="21598800"/>
          </a:xfrm>
        </p:spPr>
        <p:txBody>
          <a:bodyPr/>
          <a:lstStyle>
            <a:lvl1pPr>
              <a:defRPr sz="2102"/>
            </a:lvl1pPr>
            <a:lvl2pPr>
              <a:defRPr sz="1766"/>
            </a:lvl2pPr>
            <a:lvl3pPr>
              <a:defRPr sz="1514"/>
            </a:lvl3pPr>
            <a:lvl4pPr>
              <a:defRPr sz="1345"/>
            </a:lvl4pPr>
            <a:lvl5pPr>
              <a:defRPr sz="1345"/>
            </a:lvl5pPr>
            <a:lvl6pPr>
              <a:defRPr sz="1345"/>
            </a:lvl6pPr>
            <a:lvl7pPr>
              <a:defRPr sz="1345"/>
            </a:lvl7pPr>
            <a:lvl8pPr>
              <a:defRPr sz="1345"/>
            </a:lvl8pPr>
            <a:lvl9pPr>
              <a:defRPr sz="13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E5DA1-2625-4079-B01B-3FDE4243C98A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57908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780" y="1440961"/>
            <a:ext cx="22906833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779" y="8058971"/>
            <a:ext cx="11245890" cy="3357615"/>
          </a:xfrm>
        </p:spPr>
        <p:txBody>
          <a:bodyPr anchor="b"/>
          <a:lstStyle>
            <a:lvl1pPr marL="0" indent="0">
              <a:buNone/>
              <a:defRPr sz="1766" b="1"/>
            </a:lvl1pPr>
            <a:lvl2pPr marL="337541" indent="0">
              <a:buNone/>
              <a:defRPr sz="1514" b="1"/>
            </a:lvl2pPr>
            <a:lvl3pPr marL="675080" indent="0">
              <a:buNone/>
              <a:defRPr sz="1345" b="1"/>
            </a:lvl3pPr>
            <a:lvl4pPr marL="1012619" indent="0">
              <a:buNone/>
              <a:defRPr sz="1177" b="1"/>
            </a:lvl4pPr>
            <a:lvl5pPr marL="1350160" indent="0">
              <a:buNone/>
              <a:defRPr sz="1177" b="1"/>
            </a:lvl5pPr>
            <a:lvl6pPr marL="1687700" indent="0">
              <a:buNone/>
              <a:defRPr sz="1177" b="1"/>
            </a:lvl6pPr>
            <a:lvl7pPr marL="2025240" indent="0">
              <a:buNone/>
              <a:defRPr sz="1177" b="1"/>
            </a:lvl7pPr>
            <a:lvl8pPr marL="2362779" indent="0">
              <a:buNone/>
              <a:defRPr sz="1177" b="1"/>
            </a:lvl8pPr>
            <a:lvl9pPr marL="2700320" indent="0">
              <a:buNone/>
              <a:defRPr sz="11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2779" y="11416587"/>
            <a:ext cx="11245890" cy="20741169"/>
          </a:xfrm>
        </p:spPr>
        <p:txBody>
          <a:bodyPr/>
          <a:lstStyle>
            <a:lvl1pPr>
              <a:defRPr sz="1766"/>
            </a:lvl1pPr>
            <a:lvl2pPr>
              <a:defRPr sz="1514"/>
            </a:lvl2pPr>
            <a:lvl3pPr>
              <a:defRPr sz="1345"/>
            </a:lvl3pPr>
            <a:lvl4pPr>
              <a:defRPr sz="1177"/>
            </a:lvl4pPr>
            <a:lvl5pPr>
              <a:defRPr sz="1177"/>
            </a:lvl5pPr>
            <a:lvl6pPr>
              <a:defRPr sz="1177"/>
            </a:lvl6pPr>
            <a:lvl7pPr>
              <a:defRPr sz="1177"/>
            </a:lvl7pPr>
            <a:lvl8pPr>
              <a:defRPr sz="1177"/>
            </a:lvl8pPr>
            <a:lvl9pPr>
              <a:defRPr sz="11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29775" y="8058971"/>
            <a:ext cx="11249836" cy="3357615"/>
          </a:xfrm>
        </p:spPr>
        <p:txBody>
          <a:bodyPr anchor="b"/>
          <a:lstStyle>
            <a:lvl1pPr marL="0" indent="0">
              <a:buNone/>
              <a:defRPr sz="1766" b="1"/>
            </a:lvl1pPr>
            <a:lvl2pPr marL="337541" indent="0">
              <a:buNone/>
              <a:defRPr sz="1514" b="1"/>
            </a:lvl2pPr>
            <a:lvl3pPr marL="675080" indent="0">
              <a:buNone/>
              <a:defRPr sz="1345" b="1"/>
            </a:lvl3pPr>
            <a:lvl4pPr marL="1012619" indent="0">
              <a:buNone/>
              <a:defRPr sz="1177" b="1"/>
            </a:lvl4pPr>
            <a:lvl5pPr marL="1350160" indent="0">
              <a:buNone/>
              <a:defRPr sz="1177" b="1"/>
            </a:lvl5pPr>
            <a:lvl6pPr marL="1687700" indent="0">
              <a:buNone/>
              <a:defRPr sz="1177" b="1"/>
            </a:lvl6pPr>
            <a:lvl7pPr marL="2025240" indent="0">
              <a:buNone/>
              <a:defRPr sz="1177" b="1"/>
            </a:lvl7pPr>
            <a:lvl8pPr marL="2362779" indent="0">
              <a:buNone/>
              <a:defRPr sz="1177" b="1"/>
            </a:lvl8pPr>
            <a:lvl9pPr marL="2700320" indent="0">
              <a:buNone/>
              <a:defRPr sz="11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29775" y="11416587"/>
            <a:ext cx="11249836" cy="20741169"/>
          </a:xfrm>
        </p:spPr>
        <p:txBody>
          <a:bodyPr/>
          <a:lstStyle>
            <a:lvl1pPr>
              <a:defRPr sz="1766"/>
            </a:lvl1pPr>
            <a:lvl2pPr>
              <a:defRPr sz="1514"/>
            </a:lvl2pPr>
            <a:lvl3pPr>
              <a:defRPr sz="1345"/>
            </a:lvl3pPr>
            <a:lvl4pPr>
              <a:defRPr sz="1177"/>
            </a:lvl4pPr>
            <a:lvl5pPr>
              <a:defRPr sz="1177"/>
            </a:lvl5pPr>
            <a:lvl6pPr>
              <a:defRPr sz="1177"/>
            </a:lvl6pPr>
            <a:lvl7pPr>
              <a:defRPr sz="1177"/>
            </a:lvl7pPr>
            <a:lvl8pPr>
              <a:defRPr sz="1177"/>
            </a:lvl8pPr>
            <a:lvl9pPr>
              <a:defRPr sz="11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02DEB2-A6C9-40C0-B348-CDE91601E038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1653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597ED-39B7-4FDB-B835-3FD6A6EEB8FC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61088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9DEB3-F3E5-4F51-957E-A1D3C6228585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77543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778" y="1434019"/>
            <a:ext cx="8373660" cy="6098913"/>
          </a:xfrm>
        </p:spPr>
        <p:txBody>
          <a:bodyPr anchor="b"/>
          <a:lstStyle>
            <a:lvl1pPr algn="l">
              <a:defRPr sz="15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1021" y="1434020"/>
            <a:ext cx="14228591" cy="30723735"/>
          </a:xfrm>
        </p:spPr>
        <p:txBody>
          <a:bodyPr/>
          <a:lstStyle>
            <a:lvl1pPr>
              <a:defRPr sz="2355"/>
            </a:lvl1pPr>
            <a:lvl2pPr>
              <a:defRPr sz="2102"/>
            </a:lvl2pPr>
            <a:lvl3pPr>
              <a:defRPr sz="1766"/>
            </a:lvl3pPr>
            <a:lvl4pPr>
              <a:defRPr sz="1514"/>
            </a:lvl4pPr>
            <a:lvl5pPr>
              <a:defRPr sz="1514"/>
            </a:lvl5pPr>
            <a:lvl6pPr>
              <a:defRPr sz="1514"/>
            </a:lvl6pPr>
            <a:lvl7pPr>
              <a:defRPr sz="1514"/>
            </a:lvl7pPr>
            <a:lvl8pPr>
              <a:defRPr sz="1514"/>
            </a:lvl8pPr>
            <a:lvl9pPr>
              <a:defRPr sz="15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2778" y="7532934"/>
            <a:ext cx="8373660" cy="24624821"/>
          </a:xfrm>
        </p:spPr>
        <p:txBody>
          <a:bodyPr/>
          <a:lstStyle>
            <a:lvl1pPr marL="0" indent="0">
              <a:buNone/>
              <a:defRPr sz="1009"/>
            </a:lvl1pPr>
            <a:lvl2pPr marL="337541" indent="0">
              <a:buNone/>
              <a:defRPr sz="925"/>
            </a:lvl2pPr>
            <a:lvl3pPr marL="675080" indent="0">
              <a:buNone/>
              <a:defRPr sz="757"/>
            </a:lvl3pPr>
            <a:lvl4pPr marL="1012619" indent="0">
              <a:buNone/>
              <a:defRPr sz="673"/>
            </a:lvl4pPr>
            <a:lvl5pPr marL="1350160" indent="0">
              <a:buNone/>
              <a:defRPr sz="673"/>
            </a:lvl5pPr>
            <a:lvl6pPr marL="1687700" indent="0">
              <a:buNone/>
              <a:defRPr sz="673"/>
            </a:lvl6pPr>
            <a:lvl7pPr marL="2025240" indent="0">
              <a:buNone/>
              <a:defRPr sz="673"/>
            </a:lvl7pPr>
            <a:lvl8pPr marL="2362779" indent="0">
              <a:buNone/>
              <a:defRPr sz="673"/>
            </a:lvl8pPr>
            <a:lvl9pPr marL="2700320" indent="0">
              <a:buNone/>
              <a:defRPr sz="6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A6234-AAEA-4A86-96E4-A2E9C9422F92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71391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8532" y="25199472"/>
            <a:ext cx="15271748" cy="2975672"/>
          </a:xfrm>
        </p:spPr>
        <p:txBody>
          <a:bodyPr anchor="b"/>
          <a:lstStyle>
            <a:lvl1pPr algn="l">
              <a:defRPr sz="15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88532" y="3216995"/>
            <a:ext cx="15271748" cy="21598800"/>
          </a:xfrm>
        </p:spPr>
        <p:txBody>
          <a:bodyPr/>
          <a:lstStyle>
            <a:lvl1pPr marL="0" indent="0">
              <a:buNone/>
              <a:defRPr sz="2355"/>
            </a:lvl1pPr>
            <a:lvl2pPr marL="337541" indent="0">
              <a:buNone/>
              <a:defRPr sz="2102"/>
            </a:lvl2pPr>
            <a:lvl3pPr marL="675080" indent="0">
              <a:buNone/>
              <a:defRPr sz="1766"/>
            </a:lvl3pPr>
            <a:lvl4pPr marL="1012619" indent="0">
              <a:buNone/>
              <a:defRPr sz="1514"/>
            </a:lvl4pPr>
            <a:lvl5pPr marL="1350160" indent="0">
              <a:buNone/>
              <a:defRPr sz="1514"/>
            </a:lvl5pPr>
            <a:lvl6pPr marL="1687700" indent="0">
              <a:buNone/>
              <a:defRPr sz="1514"/>
            </a:lvl6pPr>
            <a:lvl7pPr marL="2025240" indent="0">
              <a:buNone/>
              <a:defRPr sz="1514"/>
            </a:lvl7pPr>
            <a:lvl8pPr marL="2362779" indent="0">
              <a:buNone/>
              <a:defRPr sz="1514"/>
            </a:lvl8pPr>
            <a:lvl9pPr marL="2700320" indent="0">
              <a:buNone/>
              <a:defRPr sz="151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8532" y="28175145"/>
            <a:ext cx="15271748" cy="4223927"/>
          </a:xfrm>
        </p:spPr>
        <p:txBody>
          <a:bodyPr/>
          <a:lstStyle>
            <a:lvl1pPr marL="0" indent="0">
              <a:buNone/>
              <a:defRPr sz="1009"/>
            </a:lvl1pPr>
            <a:lvl2pPr marL="337541" indent="0">
              <a:buNone/>
              <a:defRPr sz="925"/>
            </a:lvl2pPr>
            <a:lvl3pPr marL="675080" indent="0">
              <a:buNone/>
              <a:defRPr sz="757"/>
            </a:lvl3pPr>
            <a:lvl4pPr marL="1012619" indent="0">
              <a:buNone/>
              <a:defRPr sz="673"/>
            </a:lvl4pPr>
            <a:lvl5pPr marL="1350160" indent="0">
              <a:buNone/>
              <a:defRPr sz="673"/>
            </a:lvl5pPr>
            <a:lvl6pPr marL="1687700" indent="0">
              <a:buNone/>
              <a:defRPr sz="673"/>
            </a:lvl6pPr>
            <a:lvl7pPr marL="2025240" indent="0">
              <a:buNone/>
              <a:defRPr sz="673"/>
            </a:lvl7pPr>
            <a:lvl8pPr marL="2362779" indent="0">
              <a:buNone/>
              <a:defRPr sz="673"/>
            </a:lvl8pPr>
            <a:lvl9pPr marL="2700320" indent="0">
              <a:buNone/>
              <a:defRPr sz="6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0F3E4-252D-4742-A543-F214EA81478F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1610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996" y="3199739"/>
            <a:ext cx="21634396" cy="6000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818" tIns="178910" rIns="357818" bIns="1789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996" y="10401824"/>
            <a:ext cx="21634396" cy="2159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/>
              <a:t>Click to edit Master text styles</a:t>
            </a:r>
          </a:p>
          <a:p>
            <a:pPr lvl="1"/>
            <a:r>
              <a:rPr lang="en-US" altLang="pt-PT"/>
              <a:t>Second level</a:t>
            </a:r>
          </a:p>
          <a:p>
            <a:pPr lvl="2"/>
            <a:r>
              <a:rPr lang="en-US" altLang="pt-PT"/>
              <a:t>Third level</a:t>
            </a:r>
          </a:p>
          <a:p>
            <a:pPr lvl="3"/>
            <a:r>
              <a:rPr lang="en-US" altLang="pt-PT"/>
              <a:t>Fourth level</a:t>
            </a:r>
          </a:p>
          <a:p>
            <a:pPr lvl="4"/>
            <a:r>
              <a:rPr lang="en-US" altLang="pt-P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8996" y="32799999"/>
            <a:ext cx="5302470" cy="239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>
              <a:defRPr sz="454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95944" y="32799999"/>
            <a:ext cx="8060501" cy="239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algn="ctr">
              <a:defRPr sz="454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40922" y="32799999"/>
            <a:ext cx="5302470" cy="239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algn="r">
              <a:defRPr sz="4541">
                <a:latin typeface="Times New Roman" panose="02020603050405020304" pitchFamily="18" charset="0"/>
              </a:defRPr>
            </a:lvl1pPr>
          </a:lstStyle>
          <a:p>
            <a:fld id="{357B70FF-FC29-43AE-BAD3-0E5741B48FBC}" type="slidenum">
              <a:rPr lang="en-US" altLang="pt-PT"/>
              <a:pPr/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07595" rtl="0" eaLnBrk="0" fontAlgn="base" hangingPunct="0">
        <a:spcBef>
          <a:spcPct val="0"/>
        </a:spcBef>
        <a:spcAft>
          <a:spcPct val="0"/>
        </a:spcAft>
        <a:defRPr sz="14463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007595" rtl="0" eaLnBrk="0" fontAlgn="base" hangingPunct="0">
        <a:spcBef>
          <a:spcPct val="0"/>
        </a:spcBef>
        <a:spcAft>
          <a:spcPct val="0"/>
        </a:spcAft>
        <a:defRPr sz="14463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007595" rtl="0" eaLnBrk="0" fontAlgn="base" hangingPunct="0">
        <a:spcBef>
          <a:spcPct val="0"/>
        </a:spcBef>
        <a:spcAft>
          <a:spcPct val="0"/>
        </a:spcAft>
        <a:defRPr sz="14463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007595" rtl="0" eaLnBrk="0" fontAlgn="base" hangingPunct="0">
        <a:spcBef>
          <a:spcPct val="0"/>
        </a:spcBef>
        <a:spcAft>
          <a:spcPct val="0"/>
        </a:spcAft>
        <a:defRPr sz="14463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007595" rtl="0" eaLnBrk="0" fontAlgn="base" hangingPunct="0">
        <a:spcBef>
          <a:spcPct val="0"/>
        </a:spcBef>
        <a:spcAft>
          <a:spcPct val="0"/>
        </a:spcAft>
        <a:defRPr sz="14463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337541" algn="ctr" defTabSz="3008559" rtl="0" fontAlgn="base">
        <a:spcBef>
          <a:spcPct val="0"/>
        </a:spcBef>
        <a:spcAft>
          <a:spcPct val="0"/>
        </a:spcAft>
        <a:defRPr sz="14463">
          <a:solidFill>
            <a:schemeClr val="tx2"/>
          </a:solidFill>
          <a:latin typeface="Times New Roman" pitchFamily="-65" charset="0"/>
        </a:defRPr>
      </a:lvl6pPr>
      <a:lvl7pPr marL="675080" algn="ctr" defTabSz="3008559" rtl="0" fontAlgn="base">
        <a:spcBef>
          <a:spcPct val="0"/>
        </a:spcBef>
        <a:spcAft>
          <a:spcPct val="0"/>
        </a:spcAft>
        <a:defRPr sz="14463">
          <a:solidFill>
            <a:schemeClr val="tx2"/>
          </a:solidFill>
          <a:latin typeface="Times New Roman" pitchFamily="-65" charset="0"/>
        </a:defRPr>
      </a:lvl7pPr>
      <a:lvl8pPr marL="1012619" algn="ctr" defTabSz="3008559" rtl="0" fontAlgn="base">
        <a:spcBef>
          <a:spcPct val="0"/>
        </a:spcBef>
        <a:spcAft>
          <a:spcPct val="0"/>
        </a:spcAft>
        <a:defRPr sz="14463">
          <a:solidFill>
            <a:schemeClr val="tx2"/>
          </a:solidFill>
          <a:latin typeface="Times New Roman" pitchFamily="-65" charset="0"/>
        </a:defRPr>
      </a:lvl8pPr>
      <a:lvl9pPr marL="1350160" algn="ctr" defTabSz="3008559" rtl="0" fontAlgn="base">
        <a:spcBef>
          <a:spcPct val="0"/>
        </a:spcBef>
        <a:spcAft>
          <a:spcPct val="0"/>
        </a:spcAft>
        <a:defRPr sz="14463">
          <a:solidFill>
            <a:schemeClr val="tx2"/>
          </a:solidFill>
          <a:latin typeface="Times New Roman" pitchFamily="-65" charset="0"/>
        </a:defRPr>
      </a:lvl9pPr>
    </p:titleStyle>
    <p:bodyStyle>
      <a:lvl1pPr marL="1128015" indent="-1128015" algn="l" defTabSz="3007595" rtl="0" eaLnBrk="0" fontAlgn="base" hangingPunct="0">
        <a:spcBef>
          <a:spcPct val="20000"/>
        </a:spcBef>
        <a:spcAft>
          <a:spcPct val="0"/>
        </a:spcAft>
        <a:buChar char="•"/>
        <a:defRPr sz="10595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444255" indent="-939790" algn="l" defTabSz="3007595" rtl="0" eaLnBrk="0" fontAlgn="base" hangingPunct="0">
        <a:spcBef>
          <a:spcPct val="20000"/>
        </a:spcBef>
        <a:spcAft>
          <a:spcPct val="0"/>
        </a:spcAft>
        <a:buChar char="–"/>
        <a:defRPr sz="925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3760495" indent="-751565" algn="l" defTabSz="3007595" rtl="0" eaLnBrk="0" fontAlgn="base" hangingPunct="0">
        <a:spcBef>
          <a:spcPct val="20000"/>
        </a:spcBef>
        <a:spcAft>
          <a:spcPct val="0"/>
        </a:spcAft>
        <a:buChar char="•"/>
        <a:defRPr sz="7904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5264959" indent="-751565" algn="l" defTabSz="3007595" rtl="0" eaLnBrk="0" fontAlgn="base" hangingPunct="0">
        <a:spcBef>
          <a:spcPct val="20000"/>
        </a:spcBef>
        <a:spcAft>
          <a:spcPct val="0"/>
        </a:spcAft>
        <a:buChar char="–"/>
        <a:defRPr sz="6559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6769424" indent="-750230" algn="l" defTabSz="3007595" rtl="0" eaLnBrk="0" fontAlgn="base" hangingPunct="0">
        <a:spcBef>
          <a:spcPct val="20000"/>
        </a:spcBef>
        <a:spcAft>
          <a:spcPct val="0"/>
        </a:spcAft>
        <a:buChar char="»"/>
        <a:defRPr sz="6559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7107092" indent="-751261" algn="l" defTabSz="3008559" rtl="0" fontAlgn="base">
        <a:spcBef>
          <a:spcPct val="20000"/>
        </a:spcBef>
        <a:spcAft>
          <a:spcPct val="0"/>
        </a:spcAft>
        <a:buChar char="»"/>
        <a:defRPr sz="6559">
          <a:solidFill>
            <a:schemeClr val="tx1"/>
          </a:solidFill>
          <a:latin typeface="+mn-lt"/>
          <a:ea typeface="ＭＳ Ｐゴシック" pitchFamily="-65" charset="-128"/>
        </a:defRPr>
      </a:lvl6pPr>
      <a:lvl7pPr marL="7444631" indent="-751261" algn="l" defTabSz="3008559" rtl="0" fontAlgn="base">
        <a:spcBef>
          <a:spcPct val="20000"/>
        </a:spcBef>
        <a:spcAft>
          <a:spcPct val="0"/>
        </a:spcAft>
        <a:buChar char="»"/>
        <a:defRPr sz="6559">
          <a:solidFill>
            <a:schemeClr val="tx1"/>
          </a:solidFill>
          <a:latin typeface="+mn-lt"/>
          <a:ea typeface="ＭＳ Ｐゴシック" pitchFamily="-65" charset="-128"/>
        </a:defRPr>
      </a:lvl7pPr>
      <a:lvl8pPr marL="7782171" indent="-751261" algn="l" defTabSz="3008559" rtl="0" fontAlgn="base">
        <a:spcBef>
          <a:spcPct val="20000"/>
        </a:spcBef>
        <a:spcAft>
          <a:spcPct val="0"/>
        </a:spcAft>
        <a:buChar char="»"/>
        <a:defRPr sz="6559">
          <a:solidFill>
            <a:schemeClr val="tx1"/>
          </a:solidFill>
          <a:latin typeface="+mn-lt"/>
          <a:ea typeface="ＭＳ Ｐゴシック" pitchFamily="-65" charset="-128"/>
        </a:defRPr>
      </a:lvl8pPr>
      <a:lvl9pPr marL="8119712" indent="-751261" algn="l" defTabSz="3008559" rtl="0" fontAlgn="base">
        <a:spcBef>
          <a:spcPct val="20000"/>
        </a:spcBef>
        <a:spcAft>
          <a:spcPct val="0"/>
        </a:spcAft>
        <a:buChar char="»"/>
        <a:defRPr sz="6559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337541" rtl="0" eaLnBrk="1" latinLnBrk="0" hangingPunct="1">
        <a:defRPr sz="1345" kern="1200">
          <a:solidFill>
            <a:schemeClr val="tx1"/>
          </a:solidFill>
          <a:latin typeface="+mn-lt"/>
          <a:ea typeface="+mn-ea"/>
          <a:cs typeface="+mn-cs"/>
        </a:defRPr>
      </a:lvl1pPr>
      <a:lvl2pPr marL="337541" algn="l" defTabSz="337541" rtl="0" eaLnBrk="1" latinLnBrk="0" hangingPunct="1">
        <a:defRPr sz="1345" kern="1200">
          <a:solidFill>
            <a:schemeClr val="tx1"/>
          </a:solidFill>
          <a:latin typeface="+mn-lt"/>
          <a:ea typeface="+mn-ea"/>
          <a:cs typeface="+mn-cs"/>
        </a:defRPr>
      </a:lvl2pPr>
      <a:lvl3pPr marL="675080" algn="l" defTabSz="337541" rtl="0" eaLnBrk="1" latinLnBrk="0" hangingPunct="1">
        <a:defRPr sz="1345" kern="1200">
          <a:solidFill>
            <a:schemeClr val="tx1"/>
          </a:solidFill>
          <a:latin typeface="+mn-lt"/>
          <a:ea typeface="+mn-ea"/>
          <a:cs typeface="+mn-cs"/>
        </a:defRPr>
      </a:lvl3pPr>
      <a:lvl4pPr marL="1012619" algn="l" defTabSz="337541" rtl="0" eaLnBrk="1" latinLnBrk="0" hangingPunct="1">
        <a:defRPr sz="1345" kern="1200">
          <a:solidFill>
            <a:schemeClr val="tx1"/>
          </a:solidFill>
          <a:latin typeface="+mn-lt"/>
          <a:ea typeface="+mn-ea"/>
          <a:cs typeface="+mn-cs"/>
        </a:defRPr>
      </a:lvl4pPr>
      <a:lvl5pPr marL="1350160" algn="l" defTabSz="337541" rtl="0" eaLnBrk="1" latinLnBrk="0" hangingPunct="1">
        <a:defRPr sz="1345" kern="1200">
          <a:solidFill>
            <a:schemeClr val="tx1"/>
          </a:solidFill>
          <a:latin typeface="+mn-lt"/>
          <a:ea typeface="+mn-ea"/>
          <a:cs typeface="+mn-cs"/>
        </a:defRPr>
      </a:lvl5pPr>
      <a:lvl6pPr marL="1687700" algn="l" defTabSz="337541" rtl="0" eaLnBrk="1" latinLnBrk="0" hangingPunct="1">
        <a:defRPr sz="1345" kern="1200">
          <a:solidFill>
            <a:schemeClr val="tx1"/>
          </a:solidFill>
          <a:latin typeface="+mn-lt"/>
          <a:ea typeface="+mn-ea"/>
          <a:cs typeface="+mn-cs"/>
        </a:defRPr>
      </a:lvl6pPr>
      <a:lvl7pPr marL="2025240" algn="l" defTabSz="337541" rtl="0" eaLnBrk="1" latinLnBrk="0" hangingPunct="1">
        <a:defRPr sz="1345" kern="1200">
          <a:solidFill>
            <a:schemeClr val="tx1"/>
          </a:solidFill>
          <a:latin typeface="+mn-lt"/>
          <a:ea typeface="+mn-ea"/>
          <a:cs typeface="+mn-cs"/>
        </a:defRPr>
      </a:lvl7pPr>
      <a:lvl8pPr marL="2362779" algn="l" defTabSz="337541" rtl="0" eaLnBrk="1" latinLnBrk="0" hangingPunct="1">
        <a:defRPr sz="1345" kern="1200">
          <a:solidFill>
            <a:schemeClr val="tx1"/>
          </a:solidFill>
          <a:latin typeface="+mn-lt"/>
          <a:ea typeface="+mn-ea"/>
          <a:cs typeface="+mn-cs"/>
        </a:defRPr>
      </a:lvl8pPr>
      <a:lvl9pPr marL="2700320" algn="l" defTabSz="337541" rtl="0" eaLnBrk="1" latinLnBrk="0" hangingPunct="1">
        <a:defRPr sz="13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067971" y="3373661"/>
            <a:ext cx="7826058" cy="14609851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75096" tIns="337549" rIns="675096" bIns="675096"/>
          <a:lstStyle>
            <a:lvl1pPr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69185" indent="-369185" eaLnBrk="1" hangingPunct="1">
              <a:spcBef>
                <a:spcPts val="0"/>
              </a:spcBef>
              <a:spcAft>
                <a:spcPts val="505"/>
              </a:spcAft>
              <a:defRPr/>
            </a:pPr>
            <a:r>
              <a:rPr lang="pt-PT" altLang="pt-PT" sz="3784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Introdução</a:t>
            </a: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r>
              <a:rPr lang="en-US" altLang="pt-PT" sz="2355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en-US" altLang="pt-PT" sz="2355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28pt e 40pt </a:t>
            </a:r>
            <a:r>
              <a:rPr lang="en-US" altLang="pt-PT" sz="2355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espaçamento</a:t>
            </a:r>
            <a:r>
              <a:rPr lang="en-US" altLang="pt-PT" sz="2355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entre </a:t>
            </a:r>
            <a:r>
              <a:rPr lang="en-US" altLang="pt-PT" sz="2355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linhas</a:t>
            </a:r>
            <a:endParaRPr lang="en-US" altLang="pt-PT" sz="2355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en-US" altLang="pt-PT" sz="2355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 Prémio APREN pretende divulgar, junto do sector da eletricidade renovável, as dissertações académicas realizadas em instituições de Ensino Superior portuguesas, visando contribuir para a disseminação e transferência de conhecimento e de tecnologia entre os centros de investigação e as empresas.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Com esta iniciativa, a APREN pretende criar um veículo de comunicação que difunda, de uma forma dinâmica e continuada, os trabalhos de investigação e de desenvolvimento tecnológico no seio dos </a:t>
            </a:r>
            <a:r>
              <a:rPr lang="pt-PT" altLang="pt-PT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stakeholders</a:t>
            </a: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do sector, gerando uma rede de interação que promova a inovação e a criação de valor.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 Prémio APREN 2019 compreenderá uma exposição dos trabalhos selecionados por um júri, que decorrerá paralelamente à Conferência Anual da APREN, a realizar em 28 de novembro de 2019.</a:t>
            </a: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1067971" y="18279123"/>
            <a:ext cx="7826058" cy="15038959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75096" tIns="337549" rIns="675096" bIns="675096"/>
          <a:lstStyle>
            <a:lvl1pPr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69185" indent="-369185" eaLnBrk="1" hangingPunct="1">
              <a:spcBef>
                <a:spcPts val="0"/>
              </a:spcBef>
              <a:spcAft>
                <a:spcPts val="505"/>
              </a:spcAft>
              <a:tabLst>
                <a:tab pos="420503" algn="l"/>
              </a:tabLst>
              <a:defRPr/>
            </a:pPr>
            <a:r>
              <a:rPr lang="en-US" altLang="pt-PT" sz="3784" b="1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Metodologia</a:t>
            </a:r>
            <a:r>
              <a:rPr lang="en-US" altLang="pt-PT" sz="4205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r>
              <a:rPr lang="en-US" altLang="pt-PT" sz="2355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en-US" altLang="pt-PT" sz="2355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28pt e 40pt </a:t>
            </a:r>
            <a:r>
              <a:rPr lang="en-US" altLang="pt-PT" sz="2355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espaçamento</a:t>
            </a:r>
            <a:r>
              <a:rPr lang="en-US" altLang="pt-PT" sz="2355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entre </a:t>
            </a:r>
            <a:r>
              <a:rPr lang="en-US" altLang="pt-PT" sz="2355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linhas</a:t>
            </a:r>
            <a:endParaRPr lang="en-US" altLang="pt-PT" sz="2355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en-US" altLang="pt-PT" sz="2355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ts val="0"/>
              </a:spcBef>
              <a:tabLst>
                <a:tab pos="500063" algn="l"/>
              </a:tabLst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Artigo 2º - Temas das dissertações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tabLst>
                <a:tab pos="500063" algn="l"/>
              </a:tabLst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2.1 – O tema deverá estar relacionado com a “eletricidade de origem renovável”, nomeadamente nas áreas da sua produção, distribuição, gestão e regulação, abrangendo os aspetos científicos, tecnológicos, económicos e ainda outros que promovam o seu desenvolvimento sustentável.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tabLst>
                <a:tab pos="500063" algn="l"/>
              </a:tabLst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2.2 – A APREN poderá vir a alargar ou alterar os temas prioritários do Prémio, tendo em consideração a relevância que determinadas áreas possam ter na atividade dos seus associados.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tabLst>
                <a:tab pos="500063" algn="l"/>
              </a:tabLst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Artigo 3º - Candidaturas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tabLst>
                <a:tab pos="500063" algn="l"/>
              </a:tabLst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3.1 – Para que as candidaturas sejam aceites é necessário que cumpram os requisitos e formalidades descritas nos pontos 3.2 a 3.11.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tabLst>
                <a:tab pos="500063" algn="l"/>
              </a:tabLst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3.2 – Ao Prémio APREN 2019 poderão candidatar-se as teses de mestrado concluídas, aprovadas e classificadas, e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ntre 1 de Agosto de 2017 e 15 de Julho </a:t>
            </a:r>
            <a:r>
              <a:rPr lang="pt-PT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2019, 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por instituições de ensino superior de Portugal. 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tabLst>
                <a:tab pos="500063" algn="l"/>
              </a:tabLst>
            </a:pPr>
            <a:endParaRPr lang="en-US" altLang="pt-PT" sz="2355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342" name="Text Box 12"/>
          <p:cNvSpPr txBox="1">
            <a:spLocks noChangeArrowheads="1"/>
          </p:cNvSpPr>
          <p:nvPr/>
        </p:nvSpPr>
        <p:spPr bwMode="auto">
          <a:xfrm>
            <a:off x="9713568" y="3373661"/>
            <a:ext cx="14762963" cy="17901866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75096" tIns="337549" rIns="675096" bIns="675096"/>
          <a:lstStyle>
            <a:lvl1pPr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69185" indent="-369185" eaLnBrk="1" hangingPunct="1">
              <a:spcBef>
                <a:spcPts val="0"/>
              </a:spcBef>
              <a:spcAft>
                <a:spcPts val="505"/>
              </a:spcAft>
              <a:defRPr/>
            </a:pPr>
            <a:r>
              <a:rPr lang="en-US" altLang="pt-PT" sz="3784" b="1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Resultados</a:t>
            </a:r>
            <a:endParaRPr lang="en-US" altLang="pt-PT" sz="3784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r>
              <a:rPr lang="en-US" altLang="pt-PT" sz="2355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en-US" altLang="pt-PT" sz="2355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28pt e 40pt </a:t>
            </a:r>
            <a:r>
              <a:rPr lang="en-US" altLang="pt-PT" sz="2355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espaçamento</a:t>
            </a:r>
            <a:r>
              <a:rPr lang="en-US" altLang="pt-PT" sz="2355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entre </a:t>
            </a:r>
            <a:r>
              <a:rPr lang="en-US" altLang="pt-PT" sz="2355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linhas</a:t>
            </a:r>
            <a:endParaRPr lang="en-US" altLang="pt-PT" sz="2355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en-US" altLang="pt-PT" sz="2355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3.3 – O tema deverá enquadrar-se no âmbito do descrito no ponto 2.1.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3.4 – Não serão aceites candidaturas de teses já submetidas em edições anteriores.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3.5 – Os candidatos cujo(s) orientador(</a:t>
            </a:r>
            <a:r>
              <a:rPr lang="pt-PT" altLang="pt-PT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es</a:t>
            </a: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da sua tese faça(m) parte do júri do Prémio APREN 2019, estão impedidos de se candidatarem. 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3.6 – Os trabalhadores da APREN e seus familiares estão impedidos de se candidatarem.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3.7 – As candidaturas deverão ser entregues até 10 de setembro de 2019.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3.8 – A candidatura deverá ser enviada por correio eletrónico à APREN – Associação Portuguesa de Energias Renováveis, para o email aprend@apren.pt, indicando no assunto “Candidatura ao Prémio APREN 2019”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Em anexo deverá constar a seguinte documentação, em formato </a:t>
            </a:r>
            <a:r>
              <a:rPr lang="pt-PT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pdf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Dois exemplares da dissertação – um com informação relativa aos autores, estabelecimento de ensino e orientadores e outro sem este tipo de referências (a APREN assegurará o envio anónimo das dissertações ao júri).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Póster que submete à candidatura ao Prémio APREN 2019, de acordo com as regras que a APREN divulgará em www.apren.pt (aos candidatos selecionados para exporem os seus trabalhos no Portugal Renewable </a:t>
            </a:r>
            <a:r>
              <a:rPr lang="pt-PT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Summit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2019 será dada a oportunidade de apresentarem, posteriormente, uma versão melhorada do póster).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3.9 – Para além do português poderá ser usada a língua inglesa, tanto na dissertação como no póster.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3.10 – No correio eletrónico de candidatura deverá ainda constar: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Nome do autor da dissertação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Fotocópia do Cartão de Cidadão do candidato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Endereço e contacto telefónico do candidato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Título da tese, classificação e respetiva data de conclusão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Nome da instituição de ensino e do(s) docente(s) orientador(</a:t>
            </a:r>
            <a:r>
              <a:rPr lang="pt-PT" altLang="pt-PT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es</a:t>
            </a: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3.11 – A apresentação de uma candidatura pressupõe a aceitação integral e sem reservas do presente Regulamento.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Artigo 4º - Processo de seleção e apresentação dos trabalhos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4.1 – A responsabilidade de avaliação das candidaturas cabe exclusivamente ao júri constituído por três personalidades e presidido por um dos seus membros tendo em consideração os seguintes critérios: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Qualidade técnica e científica 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Carácter inovador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Capacidade de transferência e aplicabilidade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Qualidade do conteúdo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altLang="pt-PT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Consistência na apresentação</a:t>
            </a:r>
          </a:p>
          <a:p>
            <a:pPr eaLnBrk="1" hangingPunct="1">
              <a:lnSpc>
                <a:spcPts val="4000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sz="2355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3364"/>
              </a:lnSpc>
              <a:spcBef>
                <a:spcPts val="0"/>
              </a:spcBef>
            </a:pP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972679" y="1488634"/>
            <a:ext cx="23408560" cy="169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02529" tIns="202529" rIns="202529" bIns="202529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</a:pPr>
            <a:r>
              <a:rPr lang="pt-PT" altLang="pt-PT" sz="4500" b="1" dirty="0">
                <a:latin typeface="Calibri" panose="020F0502020204030204" pitchFamily="34" charset="0"/>
                <a:cs typeface="Arial" panose="020B0604020202020204" pitchFamily="34" charset="0"/>
              </a:rPr>
              <a:t>Nome do Autor (45pt </a:t>
            </a:r>
            <a:r>
              <a:rPr lang="pt-PT" altLang="pt-PT" sz="4500" b="1" dirty="0" err="1">
                <a:latin typeface="Calibri" panose="020F0502020204030204" pitchFamily="34" charset="0"/>
                <a:cs typeface="Arial" panose="020B0604020202020204" pitchFamily="34" charset="0"/>
              </a:rPr>
              <a:t>Calibri</a:t>
            </a:r>
            <a:r>
              <a:rPr lang="pt-PT" altLang="pt-PT" sz="4500" b="1" dirty="0">
                <a:latin typeface="Calibri" panose="020F0502020204030204" pitchFamily="34" charset="0"/>
                <a:cs typeface="Arial" panose="020B0604020202020204" pitchFamily="34" charset="0"/>
              </a:rPr>
              <a:t> bold e 60pt  de espaçamento entre linhas)</a:t>
            </a:r>
          </a:p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pt-PT" altLang="pt-PT" sz="3200" b="1" dirty="0">
                <a:latin typeface="Calibri" panose="020F0502020204030204" pitchFamily="34" charset="0"/>
                <a:cs typeface="Arial" panose="020B0604020202020204" pitchFamily="34" charset="0"/>
              </a:rPr>
              <a:t>Mestrado em “Designação</a:t>
            </a:r>
            <a:r>
              <a:rPr lang="en-US" altLang="pt-PT" sz="3200" b="1" dirty="0">
                <a:latin typeface="Calibri" panose="020F0502020204030204" pitchFamily="34" charset="0"/>
                <a:cs typeface="Arial" panose="020B0604020202020204" pitchFamily="34" charset="0"/>
              </a:rPr>
              <a:t>” (32pt Calibri bold e 40pt  de </a:t>
            </a:r>
            <a:r>
              <a:rPr lang="pt-PT" altLang="pt-PT" sz="3200" b="1" dirty="0">
                <a:latin typeface="Calibri" panose="020F0502020204030204" pitchFamily="34" charset="0"/>
                <a:cs typeface="Arial" panose="020B0604020202020204" pitchFamily="34" charset="0"/>
              </a:rPr>
              <a:t>espaçamento</a:t>
            </a:r>
            <a:r>
              <a:rPr lang="en-US" altLang="pt-PT" sz="3200" b="1" dirty="0">
                <a:latin typeface="Calibri" panose="020F0502020204030204" pitchFamily="34" charset="0"/>
                <a:cs typeface="Arial" panose="020B0604020202020204" pitchFamily="34" charset="0"/>
              </a:rPr>
              <a:t> entre </a:t>
            </a:r>
            <a:r>
              <a:rPr lang="pt-PT" altLang="pt-PT" sz="3200" b="1" dirty="0">
                <a:latin typeface="Calibri" panose="020F0502020204030204" pitchFamily="34" charset="0"/>
                <a:cs typeface="Arial" panose="020B0604020202020204" pitchFamily="34" charset="0"/>
              </a:rPr>
              <a:t>linhas</a:t>
            </a:r>
            <a:r>
              <a:rPr lang="en-US" altLang="pt-PT" sz="3200" b="1" dirty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Rectangle 180"/>
          <p:cNvSpPr>
            <a:spLocks noChangeArrowheads="1"/>
          </p:cNvSpPr>
          <p:nvPr/>
        </p:nvSpPr>
        <p:spPr bwMode="auto">
          <a:xfrm>
            <a:off x="1067970" y="43204"/>
            <a:ext cx="23408560" cy="172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509" tIns="33755" rIns="67509" bIns="33755" anchor="ctr">
            <a:spAutoFit/>
          </a:bodyPr>
          <a:lstStyle/>
          <a:p>
            <a:pPr algn="ctr">
              <a:lnSpc>
                <a:spcPts val="5886"/>
              </a:lnSpc>
              <a:defRPr/>
            </a:pPr>
            <a:r>
              <a:rPr lang="en-US" sz="6000" b="1" dirty="0" err="1">
                <a:ln>
                  <a:solidFill>
                    <a:schemeClr val="bg1"/>
                  </a:solidFill>
                </a:ln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Título</a:t>
            </a:r>
            <a:r>
              <a:rPr lang="en-US" sz="6000" b="1" dirty="0">
                <a:ln>
                  <a:solidFill>
                    <a:schemeClr val="bg1"/>
                  </a:solidFill>
                </a:ln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 da </a:t>
            </a:r>
            <a:r>
              <a:rPr lang="en-US" sz="6000" b="1" dirty="0" err="1">
                <a:ln>
                  <a:solidFill>
                    <a:schemeClr val="bg1"/>
                  </a:solidFill>
                </a:ln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Dissertação</a:t>
            </a:r>
            <a:r>
              <a:rPr lang="en-US" sz="6000" b="1" dirty="0">
                <a:ln>
                  <a:solidFill>
                    <a:schemeClr val="bg1"/>
                  </a:solidFill>
                </a:ln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7000"/>
              </a:lnSpc>
              <a:defRPr/>
            </a:pPr>
            <a:r>
              <a:rPr lang="en-US" sz="6000" b="1" dirty="0">
                <a:ln>
                  <a:solidFill>
                    <a:schemeClr val="bg1"/>
                  </a:solidFill>
                </a:ln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(60pt Calibri bold; 70pt de </a:t>
            </a:r>
            <a:r>
              <a:rPr lang="en-US" sz="6000" b="1" dirty="0" err="1">
                <a:ln>
                  <a:solidFill>
                    <a:schemeClr val="bg1"/>
                  </a:solidFill>
                </a:ln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espaçamento</a:t>
            </a:r>
            <a:r>
              <a:rPr lang="en-US" sz="6000" b="1" dirty="0">
                <a:ln>
                  <a:solidFill>
                    <a:schemeClr val="bg1"/>
                  </a:solidFill>
                </a:ln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 entre </a:t>
            </a:r>
            <a:r>
              <a:rPr lang="en-US" sz="6000" b="1" dirty="0" err="1">
                <a:ln>
                  <a:solidFill>
                    <a:schemeClr val="bg1"/>
                  </a:solidFill>
                </a:ln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linhas</a:t>
            </a:r>
            <a:r>
              <a:rPr lang="en-US" sz="6000" b="1" dirty="0">
                <a:ln>
                  <a:solidFill>
                    <a:schemeClr val="bg1"/>
                  </a:solidFill>
                </a:ln>
                <a:latin typeface="Calibri" panose="020F0502020204030204" pitchFamily="34" charset="0"/>
                <a:ea typeface="ＭＳ Ｐゴシック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Retângulo 7"/>
          <p:cNvSpPr/>
          <p:nvPr/>
        </p:nvSpPr>
        <p:spPr>
          <a:xfrm>
            <a:off x="9713568" y="21571139"/>
            <a:ext cx="14762963" cy="1174694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75091" tIns="339059" rIns="675091" bIns="675091" rtlCol="0" anchor="t"/>
          <a:lstStyle/>
          <a:p>
            <a:pPr marL="369185" indent="-369185">
              <a:spcBef>
                <a:spcPts val="0"/>
              </a:spcBef>
              <a:spcAft>
                <a:spcPts val="505"/>
              </a:spcAft>
              <a:tabLst>
                <a:tab pos="420503" algn="l"/>
              </a:tabLst>
              <a:defRPr/>
            </a:pPr>
            <a:r>
              <a:rPr lang="en-US" sz="3784" b="1" dirty="0" err="1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Conclusões</a:t>
            </a:r>
            <a:endParaRPr lang="en-US" sz="3784" b="1" dirty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ts val="3364"/>
              </a:lnSpc>
              <a:spcBef>
                <a:spcPts val="0"/>
              </a:spcBef>
            </a:pPr>
            <a:r>
              <a:rPr lang="en-US" altLang="pt-PT" dirty="0" err="1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Texto</a:t>
            </a:r>
            <a:r>
              <a:rPr lang="en-US" altLang="pt-PT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28pt e 40pt </a:t>
            </a:r>
            <a:r>
              <a:rPr lang="en-US" altLang="pt-PT" dirty="0" err="1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espaçamento</a:t>
            </a:r>
            <a:r>
              <a:rPr lang="en-US" altLang="pt-PT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entre </a:t>
            </a:r>
            <a:r>
              <a:rPr lang="en-US" altLang="pt-PT" dirty="0" err="1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linhas</a:t>
            </a:r>
            <a:endParaRPr lang="pt-PT" altLang="pt-PT" dirty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10530181" y="15239311"/>
            <a:ext cx="6054631" cy="83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ts val="2859"/>
              </a:lnSpc>
            </a:pPr>
            <a:r>
              <a:rPr lang="en-GB" altLang="pt-PT" sz="2018" b="1" dirty="0" err="1">
                <a:latin typeface="Calibri" panose="020F0502020204030204" pitchFamily="34" charset="0"/>
                <a:cs typeface="Arial" panose="020B0604020202020204" pitchFamily="34" charset="0"/>
              </a:rPr>
              <a:t>Figura</a:t>
            </a:r>
            <a:r>
              <a:rPr lang="en-GB" altLang="pt-PT" sz="2018" b="1" dirty="0">
                <a:latin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GB" altLang="pt-PT" sz="2018" dirty="0" err="1">
                <a:latin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en-GB" altLang="pt-PT" sz="2018" dirty="0">
                <a:latin typeface="Calibri" panose="020F0502020204030204" pitchFamily="34" charset="0"/>
                <a:cs typeface="Arial" panose="020B0604020202020204" pitchFamily="34" charset="0"/>
              </a:rPr>
              <a:t> 20pt Calibri e 34pt </a:t>
            </a:r>
            <a:r>
              <a:rPr lang="en-GB" altLang="pt-PT" sz="2018" dirty="0" err="1">
                <a:latin typeface="Calibri" panose="020F050202020403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PT" sz="2018" dirty="0">
                <a:latin typeface="Calibri" panose="020F0502020204030204" pitchFamily="34" charset="0"/>
                <a:cs typeface="Arial" panose="020B0604020202020204" pitchFamily="34" charset="0"/>
              </a:rPr>
              <a:t> entre </a:t>
            </a:r>
            <a:r>
              <a:rPr lang="en-GB" altLang="pt-PT" sz="2018" dirty="0" err="1">
                <a:latin typeface="Calibri" panose="020F0502020204030204" pitchFamily="34" charset="0"/>
                <a:cs typeface="Arial" panose="020B0604020202020204" pitchFamily="34" charset="0"/>
              </a:rPr>
              <a:t>linhas</a:t>
            </a:r>
            <a:endParaRPr lang="en-GB" altLang="pt-PT" sz="2018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10530181" y="11490231"/>
            <a:ext cx="6275378" cy="3743697"/>
          </a:xfrm>
          <a:prstGeom prst="rect">
            <a:avLst/>
          </a:prstGeom>
          <a:noFill/>
          <a:ln w="12700" cap="sq">
            <a:solidFill>
              <a:srgbClr val="00668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US" altLang="pt-PT" sz="5550" b="1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17572107" y="15233927"/>
            <a:ext cx="6054631" cy="83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ts val="2859"/>
              </a:lnSpc>
            </a:pPr>
            <a:r>
              <a:rPr lang="en-GB" altLang="pt-PT" sz="2018" b="1" dirty="0" err="1">
                <a:latin typeface="Calibri" panose="020F0502020204030204" pitchFamily="34" charset="0"/>
                <a:cs typeface="Arial" panose="020B0604020202020204" pitchFamily="34" charset="0"/>
              </a:rPr>
              <a:t>Tabela</a:t>
            </a:r>
            <a:r>
              <a:rPr lang="en-GB" altLang="pt-PT" sz="2018" b="1" dirty="0">
                <a:latin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GB" altLang="pt-PT" sz="2018" dirty="0" err="1">
                <a:latin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en-GB" altLang="pt-PT" sz="2018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altLang="pt-PT" sz="1682" dirty="0">
                <a:latin typeface="Calibri" panose="020F0502020204030204" pitchFamily="34" charset="0"/>
                <a:cs typeface="Arial" panose="020B0604020202020204" pitchFamily="34" charset="0"/>
              </a:rPr>
              <a:t>20pt</a:t>
            </a:r>
            <a:r>
              <a:rPr lang="en-GB" altLang="pt-PT" sz="2018" dirty="0">
                <a:latin typeface="Calibri" panose="020F0502020204030204" pitchFamily="34" charset="0"/>
                <a:cs typeface="Arial" panose="020B0604020202020204" pitchFamily="34" charset="0"/>
              </a:rPr>
              <a:t> Calibri e 34pt </a:t>
            </a:r>
            <a:r>
              <a:rPr lang="en-GB" altLang="pt-PT" sz="2018" dirty="0" err="1">
                <a:latin typeface="Calibri" panose="020F0502020204030204" pitchFamily="34" charset="0"/>
                <a:cs typeface="Arial" panose="020B0604020202020204" pitchFamily="34" charset="0"/>
              </a:rPr>
              <a:t>espaçamento</a:t>
            </a:r>
            <a:r>
              <a:rPr lang="en-GB" altLang="pt-PT" sz="2018" dirty="0">
                <a:latin typeface="Calibri" panose="020F0502020204030204" pitchFamily="34" charset="0"/>
                <a:cs typeface="Arial" panose="020B0604020202020204" pitchFamily="34" charset="0"/>
              </a:rPr>
              <a:t> entre </a:t>
            </a:r>
            <a:r>
              <a:rPr lang="en-GB" altLang="pt-PT" sz="2018" dirty="0" err="1">
                <a:latin typeface="Calibri" panose="020F0502020204030204" pitchFamily="34" charset="0"/>
                <a:cs typeface="Arial" panose="020B0604020202020204" pitchFamily="34" charset="0"/>
              </a:rPr>
              <a:t>linhas</a:t>
            </a:r>
            <a:endParaRPr lang="en-GB" altLang="pt-PT" sz="2018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536944"/>
              </p:ext>
            </p:extLst>
          </p:nvPr>
        </p:nvGraphicFramePr>
        <p:xfrm>
          <a:off x="17572107" y="11479464"/>
          <a:ext cx="6054632" cy="375446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13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3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3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352"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Calibri" panose="020F0502020204030204" pitchFamily="34" charset="0"/>
                        </a:rPr>
                        <a:t>Título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Calibri" panose="020F0502020204030204" pitchFamily="34" charset="0"/>
                        </a:rPr>
                        <a:t>Título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Calibri" panose="020F0502020204030204" pitchFamily="34" charset="0"/>
                        </a:rPr>
                        <a:t>Título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70701" marR="70701" marT="37486" marB="3748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5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790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4001</a:t>
                      </a:r>
                    </a:p>
                  </a:txBody>
                  <a:tcPr marL="70701" marR="70701" marT="37486" marB="3748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35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356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856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0701" marR="70701" marT="37486" marB="3748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35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70701" marR="70701" marT="37486" marB="3748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35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954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976</a:t>
                      </a:r>
                    </a:p>
                  </a:txBody>
                  <a:tcPr marL="70701" marR="70701" marT="37486" marB="3748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35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70701" marR="70701" marT="37486" marB="3748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35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0701" marR="70701" marT="37486" marB="374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70701" marR="70701" marT="37486" marB="3748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895" y="11530344"/>
            <a:ext cx="6197950" cy="3663470"/>
          </a:xfrm>
          <a:prstGeom prst="rect">
            <a:avLst/>
          </a:prstGeom>
        </p:spPr>
      </p:pic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067970" y="740810"/>
            <a:ext cx="2996030" cy="13544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75096" tIns="337549" rIns="675096" bIns="675096"/>
          <a:lstStyle>
            <a:lvl1pPr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PT" sz="2102" dirty="0">
                <a:latin typeface="Calibri" panose="020F0502020204030204" pitchFamily="34" charset="0"/>
              </a:rPr>
              <a:t>LOGO UNIVERSIDADE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3136984-A0A8-47CA-8DBA-F8D1C74E48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96689" y="34117027"/>
            <a:ext cx="3579841" cy="113535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7386</TotalTime>
  <Words>630</Words>
  <Application>Microsoft Office PowerPoint</Application>
  <PresentationFormat>Personalizados</PresentationFormat>
  <Paragraphs>118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Times New Roman</vt:lpstr>
      <vt:lpstr>Default Design</vt:lpstr>
      <vt:lpstr>Apresentação do PowerPoint</vt:lpstr>
    </vt:vector>
  </TitlesOfParts>
  <Manager/>
  <Company/>
  <LinksUpToDate>false</LinksUpToDate>
  <SharedDoc>false</SharedDoc>
  <HyperlinkBase>http://colinpurrington.com/tips/academic/posterdesign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Luis Santos</cp:lastModifiedBy>
  <cp:revision>629</cp:revision>
  <cp:lastPrinted>2017-05-23T11:55:08Z</cp:lastPrinted>
  <dcterms:created xsi:type="dcterms:W3CDTF">2012-06-12T14:08:55Z</dcterms:created>
  <dcterms:modified xsi:type="dcterms:W3CDTF">2019-05-20T14:48:53Z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