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4" r:id="rId1"/>
  </p:sldMasterIdLst>
  <p:notesMasterIdLst>
    <p:notesMasterId r:id="rId12"/>
  </p:notesMasterIdLst>
  <p:handoutMasterIdLst>
    <p:handoutMasterId r:id="rId13"/>
  </p:handoutMasterIdLst>
  <p:sldIdLst>
    <p:sldId id="372" r:id="rId2"/>
    <p:sldId id="374" r:id="rId3"/>
    <p:sldId id="377" r:id="rId4"/>
    <p:sldId id="380" r:id="rId5"/>
    <p:sldId id="384" r:id="rId6"/>
    <p:sldId id="381" r:id="rId7"/>
    <p:sldId id="383" r:id="rId8"/>
    <p:sldId id="382" r:id="rId9"/>
    <p:sldId id="385" r:id="rId10"/>
    <p:sldId id="379" r:id="rId11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468">
          <p15:clr>
            <a:srgbClr val="A4A3A4"/>
          </p15:clr>
        </p15:guide>
        <p15:guide id="2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FFFFFF"/>
    <a:srgbClr val="00388C"/>
    <a:srgbClr val="F2B01E"/>
    <a:srgbClr val="CC0000"/>
    <a:srgbClr val="DCE6F0"/>
    <a:srgbClr val="C7D6E7"/>
    <a:srgbClr val="EE7D00"/>
    <a:srgbClr val="8EC51F"/>
    <a:srgbClr val="008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79D3D9-C3C8-45CF-8F8F-460225DB6763}" v="10" dt="2019-10-10T15:05:31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Destaqu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Estilo Claro 3 - Destaqu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Destaqu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8" autoAdjust="0"/>
    <p:restoredTop sz="87834" autoAdjust="0"/>
  </p:normalViewPr>
  <p:slideViewPr>
    <p:cSldViewPr>
      <p:cViewPr varScale="1">
        <p:scale>
          <a:sx n="100" d="100"/>
          <a:sy n="100" d="100"/>
        </p:scale>
        <p:origin x="230" y="58"/>
      </p:cViewPr>
      <p:guideLst>
        <p:guide orient="horz" pos="468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10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0576F715-A1CA-4908-B792-8542E1A0E8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9AD88C9B-2A76-4C8B-9C50-E44ACB0D47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52B0A-5777-42DC-86B9-0C61716882DE}" type="datetimeFigureOut">
              <a:rPr lang="pt-PT" smtClean="0"/>
              <a:t>15/07/2020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66E6701-7961-4DB2-9D71-A218736413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C7640F5-38DE-479F-ACE4-F7D672CAFB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B3A98-8755-40A2-9FC7-B2FF146A7E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720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211960" y="1347614"/>
            <a:ext cx="2952328" cy="155792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60"/>
              </a:lnSpc>
            </a:pPr>
            <a:r>
              <a:rPr lang="en-US" sz="2600" b="1" i="0" dirty="0">
                <a:solidFill>
                  <a:srgbClr val="FFFFFF"/>
                </a:solidFill>
                <a:latin typeface="Arial"/>
                <a:cs typeface="Arial"/>
              </a:rPr>
              <a:t>PORTUGAL </a:t>
            </a:r>
          </a:p>
          <a:p>
            <a:pPr>
              <a:lnSpc>
                <a:spcPts val="2460"/>
              </a:lnSpc>
            </a:pPr>
            <a:r>
              <a:rPr lang="en-US" sz="2600" b="1" i="0" dirty="0">
                <a:solidFill>
                  <a:srgbClr val="FFFFFF"/>
                </a:solidFill>
                <a:latin typeface="Arial"/>
                <a:cs typeface="Arial"/>
              </a:rPr>
              <a:t>RENEWABLE </a:t>
            </a:r>
          </a:p>
          <a:p>
            <a:pPr>
              <a:lnSpc>
                <a:spcPts val="2460"/>
              </a:lnSpc>
            </a:pPr>
            <a:r>
              <a:rPr lang="en-US" sz="2600" b="1" i="0" dirty="0">
                <a:solidFill>
                  <a:srgbClr val="FFFFFF"/>
                </a:solidFill>
                <a:latin typeface="Arial"/>
                <a:cs typeface="Arial"/>
              </a:rPr>
              <a:t>ENERGY </a:t>
            </a:r>
          </a:p>
          <a:p>
            <a:pPr>
              <a:lnSpc>
                <a:spcPts val="2460"/>
              </a:lnSpc>
            </a:pPr>
            <a:r>
              <a:rPr lang="en-US" sz="2600" b="0" i="0" dirty="0">
                <a:solidFill>
                  <a:srgbClr val="FFFFFF"/>
                </a:solidFill>
                <a:latin typeface="Arial"/>
                <a:cs typeface="Arial"/>
              </a:rPr>
              <a:t>SUMMIT 2020</a:t>
            </a:r>
          </a:p>
          <a:p>
            <a:pPr>
              <a:lnSpc>
                <a:spcPts val="2460"/>
              </a:lnSpc>
            </a:pPr>
            <a:r>
              <a:rPr lang="en-US" sz="1200" b="0" i="0" dirty="0" err="1">
                <a:solidFill>
                  <a:srgbClr val="FFFFFF"/>
                </a:solidFill>
                <a:latin typeface="Arial"/>
                <a:cs typeface="Arial"/>
              </a:rPr>
              <a:t>Prémio</a:t>
            </a:r>
            <a:r>
              <a:rPr lang="en-US" sz="1200" b="0" i="0" dirty="0">
                <a:solidFill>
                  <a:srgbClr val="FFFFFF"/>
                </a:solidFill>
                <a:latin typeface="Arial"/>
                <a:cs typeface="Arial"/>
              </a:rPr>
              <a:t> APREN 2020</a:t>
            </a:r>
            <a:endParaRPr lang="en-US" sz="1200" b="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1760" y="1128638"/>
            <a:ext cx="1587128" cy="158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31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3033464" y="1771650"/>
            <a:ext cx="1600200" cy="1600200"/>
          </a:xfrm>
          <a:prstGeom prst="ellipse">
            <a:avLst/>
          </a:prstGeom>
          <a:solidFill>
            <a:srgbClr val="C7D6E7"/>
          </a:solidFill>
          <a:ln w="31750">
            <a:solidFill>
              <a:schemeClr val="bg1"/>
            </a:solidFill>
          </a:ln>
          <a:effectLst>
            <a:outerShdw blurRad="247650" dir="2700000" algn="tl" rotWithShape="0">
              <a:srgbClr val="000000">
                <a:alpha val="25000"/>
              </a:srgbClr>
            </a:outerShdw>
          </a:effectLst>
        </p:spPr>
        <p:txBody>
          <a:bodyPr>
            <a:normAutofit/>
          </a:bodyPr>
          <a:lstStyle>
            <a:lvl1pPr>
              <a:defRPr sz="1100" b="1" baseline="0">
                <a:solidFill>
                  <a:srgbClr val="5E5E5E"/>
                </a:solidFill>
              </a:defRPr>
            </a:lvl1pPr>
          </a:lstStyle>
          <a:p>
            <a:r>
              <a:rPr lang="en-US" dirty="0"/>
              <a:t>A</a:t>
            </a:r>
            <a:r>
              <a:rPr lang="pt-PT" dirty="0" err="1"/>
              <a:t>rrastar</a:t>
            </a:r>
            <a:r>
              <a:rPr lang="pt-PT" dirty="0"/>
              <a:t> imagem para </a:t>
            </a:r>
            <a:r>
              <a:rPr lang="pt-PT" dirty="0" err="1"/>
              <a:t>placeholder</a:t>
            </a:r>
            <a:r>
              <a:rPr lang="pt-PT" dirty="0"/>
              <a:t> ou clicar no </a:t>
            </a:r>
            <a:r>
              <a:rPr lang="pt-PT" dirty="0" err="1"/>
              <a:t>icon</a:t>
            </a:r>
            <a:r>
              <a:rPr lang="pt-PT" dirty="0"/>
              <a:t> para adicionar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5090864" y="3105150"/>
            <a:ext cx="3657600" cy="381000"/>
          </a:xfrm>
        </p:spPr>
        <p:txBody>
          <a:bodyPr>
            <a:noAutofit/>
          </a:bodyPr>
          <a:lstStyle>
            <a:lvl4pPr marL="0" indent="0">
              <a:buNone/>
              <a:defRPr sz="2200" b="1">
                <a:solidFill>
                  <a:srgbClr val="5E5E5E"/>
                </a:solidFill>
                <a:latin typeface="Arial"/>
                <a:cs typeface="Arial"/>
              </a:defRPr>
            </a:lvl4pPr>
          </a:lstStyle>
          <a:p>
            <a:pPr lvl="3"/>
            <a:r>
              <a:rPr lang="pt-PT" dirty="0"/>
              <a:t>Título da apresentação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5090864" y="2800350"/>
            <a:ext cx="3657600" cy="304800"/>
          </a:xfrm>
        </p:spPr>
        <p:txBody>
          <a:bodyPr/>
          <a:lstStyle>
            <a:lvl5pPr>
              <a:defRPr>
                <a:solidFill>
                  <a:srgbClr val="5E5E5E"/>
                </a:solidFill>
              </a:defRPr>
            </a:lvl5pPr>
          </a:lstStyle>
          <a:p>
            <a:pPr lvl="4"/>
            <a:r>
              <a:rPr lang="pt-PT" dirty="0"/>
              <a:t>Cargo do convidado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090864" y="2038350"/>
            <a:ext cx="3657600" cy="762000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2800">
                <a:solidFill>
                  <a:srgbClr val="5E5E5E"/>
                </a:solidFill>
              </a:defRPr>
            </a:lvl1pPr>
          </a:lstStyle>
          <a:p>
            <a:pPr lvl="0"/>
            <a:r>
              <a:rPr lang="pt-PT" dirty="0"/>
              <a:t>Nome </a:t>
            </a:r>
          </a:p>
          <a:p>
            <a:pPr lvl="0"/>
            <a:r>
              <a:rPr lang="pt-PT" dirty="0"/>
              <a:t>do convidado</a:t>
            </a:r>
            <a:endParaRPr lang="en-US" dirty="0"/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5090864" y="1707654"/>
            <a:ext cx="3657600" cy="304800"/>
          </a:xfrm>
        </p:spPr>
        <p:txBody>
          <a:bodyPr/>
          <a:lstStyle>
            <a:lvl5pPr>
              <a:defRPr b="0" i="0">
                <a:solidFill>
                  <a:srgbClr val="5E5E5E"/>
                </a:solidFill>
              </a:defRPr>
            </a:lvl5pPr>
          </a:lstStyle>
          <a:p>
            <a:pPr lvl="4"/>
            <a:r>
              <a:rPr lang="pt-PT" dirty="0"/>
              <a:t>SESSÃO / ORADOR / SPEAKER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314374" y="35792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1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7864" y="2283718"/>
            <a:ext cx="5105400" cy="538162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SzPct val="100000"/>
              <a:buFontTx/>
              <a:buNone/>
              <a:defRPr sz="3200" b="1" cap="none" baseline="0">
                <a:solidFill>
                  <a:srgbClr val="5E5E5E"/>
                </a:solidFill>
              </a:defRPr>
            </a:lvl1pPr>
            <a:extLst/>
          </a:lstStyle>
          <a:p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Nível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94964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528" y="123478"/>
            <a:ext cx="576064" cy="5760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7B38EFF-F4A3-45D8-94AB-BB02032F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411510"/>
            <a:ext cx="7056784" cy="360040"/>
          </a:xfrm>
        </p:spPr>
        <p:txBody>
          <a:bodyPr/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008B28D-C667-4A9B-A603-1CF9C1B3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00439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E5E"/>
                </a:solidFill>
                <a:latin typeface="Arial"/>
              </a:defRPr>
            </a:lvl1pPr>
          </a:lstStyle>
          <a:p>
            <a:fld id="{3DAFCDA1-8BC3-420F-B12F-C36E222477C5}" type="datetimeFigureOut">
              <a:rPr lang="pt-PT" smtClean="0"/>
              <a:pPr/>
              <a:t>15/07/2020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F9EBD78-8D3E-4F6C-A34F-84F03E41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3688" y="4686155"/>
            <a:ext cx="4266996" cy="273844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5E5E5E"/>
                </a:solidFill>
                <a:latin typeface="Arial"/>
              </a:defRPr>
            </a:lvl1pPr>
          </a:lstStyle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43DB017-706F-445F-91CC-105996077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768598"/>
            <a:ext cx="864096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700" b="1" i="0" dirty="0">
                <a:solidFill>
                  <a:srgbClr val="FFFFFF"/>
                </a:solidFill>
                <a:latin typeface="Arial"/>
                <a:cs typeface="Arial"/>
              </a:rPr>
              <a:t>PORTUGAL </a:t>
            </a:r>
          </a:p>
          <a:p>
            <a:pPr>
              <a:lnSpc>
                <a:spcPct val="100000"/>
              </a:lnSpc>
            </a:pPr>
            <a:r>
              <a:rPr lang="en-US" sz="700" b="1" i="0" dirty="0">
                <a:solidFill>
                  <a:srgbClr val="FFFFFF"/>
                </a:solidFill>
                <a:latin typeface="Arial"/>
                <a:cs typeface="Arial"/>
              </a:rPr>
              <a:t>RENEWABLE </a:t>
            </a:r>
          </a:p>
          <a:p>
            <a:pPr>
              <a:lnSpc>
                <a:spcPct val="100000"/>
              </a:lnSpc>
            </a:pPr>
            <a:r>
              <a:rPr lang="en-US" sz="700" b="1" i="0" dirty="0">
                <a:solidFill>
                  <a:srgbClr val="FFFFFF"/>
                </a:solidFill>
                <a:latin typeface="Arial"/>
                <a:cs typeface="Arial"/>
              </a:rPr>
              <a:t>ENERGY </a:t>
            </a:r>
          </a:p>
          <a:p>
            <a:pPr>
              <a:lnSpc>
                <a:spcPct val="100000"/>
              </a:lnSpc>
            </a:pPr>
            <a:r>
              <a:rPr lang="en-US" sz="700" b="0" i="0" dirty="0">
                <a:solidFill>
                  <a:srgbClr val="FFFFFF"/>
                </a:solidFill>
                <a:latin typeface="Arial"/>
                <a:cs typeface="Arial"/>
              </a:rPr>
              <a:t>SUMMIT 2020</a:t>
            </a:r>
          </a:p>
        </p:txBody>
      </p:sp>
    </p:spTree>
    <p:extLst>
      <p:ext uri="{BB962C8B-B14F-4D97-AF65-F5344CB8AC3E}">
        <p14:creationId xmlns:p14="http://schemas.microsoft.com/office/powerpoint/2010/main" val="394397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Conteúdo Dup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528" y="123478"/>
            <a:ext cx="576064" cy="57606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23528" y="768598"/>
            <a:ext cx="864096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700" b="1" i="0" dirty="0">
                <a:solidFill>
                  <a:srgbClr val="FFFFFF"/>
                </a:solidFill>
                <a:latin typeface="Arial"/>
                <a:cs typeface="Arial"/>
              </a:rPr>
              <a:t>PORTUGAL </a:t>
            </a:r>
          </a:p>
          <a:p>
            <a:pPr>
              <a:lnSpc>
                <a:spcPct val="100000"/>
              </a:lnSpc>
            </a:pPr>
            <a:r>
              <a:rPr lang="en-US" sz="700" b="1" i="0" dirty="0">
                <a:solidFill>
                  <a:srgbClr val="FFFFFF"/>
                </a:solidFill>
                <a:latin typeface="Arial"/>
                <a:cs typeface="Arial"/>
              </a:rPr>
              <a:t>RENEWABLE </a:t>
            </a:r>
          </a:p>
          <a:p>
            <a:pPr>
              <a:lnSpc>
                <a:spcPct val="100000"/>
              </a:lnSpc>
            </a:pPr>
            <a:r>
              <a:rPr lang="en-US" sz="700" b="1" i="0" dirty="0">
                <a:solidFill>
                  <a:srgbClr val="FFFFFF"/>
                </a:solidFill>
                <a:latin typeface="Arial"/>
                <a:cs typeface="Arial"/>
              </a:rPr>
              <a:t>ENERGY </a:t>
            </a:r>
          </a:p>
          <a:p>
            <a:pPr>
              <a:lnSpc>
                <a:spcPct val="100000"/>
              </a:lnSpc>
            </a:pPr>
            <a:r>
              <a:rPr lang="en-US" sz="700" b="0" i="0" dirty="0">
                <a:solidFill>
                  <a:srgbClr val="FFFFFF"/>
                </a:solidFill>
                <a:latin typeface="Arial"/>
                <a:cs typeface="Arial"/>
              </a:rPr>
              <a:t>SUMMIT 2020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4CC22B-22F2-4A29-B246-F9A7F32E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EC78A30-D1F4-4D51-AF51-FA342220CD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66242" y="987574"/>
            <a:ext cx="3367286" cy="3644751"/>
          </a:xfr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804AA88-A30E-4D34-8401-5F981CDE13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77544" y="987574"/>
            <a:ext cx="3312368" cy="3644751"/>
          </a:xfr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CE33F22-361D-4CD2-B6DC-D1F0A924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a Data 2">
            <a:extLst>
              <a:ext uri="{FF2B5EF4-FFF2-40B4-BE49-F238E27FC236}">
                <a16:creationId xmlns:a16="http://schemas.microsoft.com/office/drawing/2014/main" id="{2008B28D-C667-4A9B-A603-1CF9C1B3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00439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E5E"/>
                </a:solidFill>
                <a:latin typeface="Arial"/>
              </a:defRPr>
            </a:lvl1pPr>
          </a:lstStyle>
          <a:p>
            <a:fld id="{3DAFCDA1-8BC3-420F-B12F-C36E222477C5}" type="datetimeFigureOut">
              <a:rPr lang="pt-PT" smtClean="0"/>
              <a:pPr/>
              <a:t>15/07/2020</a:t>
            </a:fld>
            <a:endParaRPr lang="pt-PT" dirty="0"/>
          </a:p>
        </p:txBody>
      </p:sp>
      <p:sp>
        <p:nvSpPr>
          <p:cNvPr id="10" name="Marcador de Posição do Rodapé 3">
            <a:extLst>
              <a:ext uri="{FF2B5EF4-FFF2-40B4-BE49-F238E27FC236}">
                <a16:creationId xmlns:a16="http://schemas.microsoft.com/office/drawing/2014/main" id="{2F9EBD78-8D3E-4F6C-A34F-84F03E41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3688" y="4686155"/>
            <a:ext cx="4266996" cy="273844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5E5E5E"/>
                </a:solidFill>
                <a:latin typeface="Arial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485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528" y="123478"/>
            <a:ext cx="576064" cy="57606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23528" y="768598"/>
            <a:ext cx="864096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700" b="1" i="0" dirty="0">
                <a:solidFill>
                  <a:srgbClr val="FFFFFF"/>
                </a:solidFill>
                <a:latin typeface="Arial"/>
                <a:cs typeface="Arial"/>
              </a:rPr>
              <a:t>PORTUGAL </a:t>
            </a:r>
          </a:p>
          <a:p>
            <a:pPr>
              <a:lnSpc>
                <a:spcPct val="100000"/>
              </a:lnSpc>
            </a:pPr>
            <a:r>
              <a:rPr lang="en-US" sz="700" b="1" i="0" dirty="0">
                <a:solidFill>
                  <a:srgbClr val="FFFFFF"/>
                </a:solidFill>
                <a:latin typeface="Arial"/>
                <a:cs typeface="Arial"/>
              </a:rPr>
              <a:t>RENEWABLE </a:t>
            </a:r>
          </a:p>
          <a:p>
            <a:pPr>
              <a:lnSpc>
                <a:spcPct val="100000"/>
              </a:lnSpc>
            </a:pPr>
            <a:r>
              <a:rPr lang="en-US" sz="700" b="1" i="0" dirty="0">
                <a:solidFill>
                  <a:srgbClr val="FFFFFF"/>
                </a:solidFill>
                <a:latin typeface="Arial"/>
                <a:cs typeface="Arial"/>
              </a:rPr>
              <a:t>ENERGY </a:t>
            </a:r>
          </a:p>
          <a:p>
            <a:pPr>
              <a:lnSpc>
                <a:spcPct val="100000"/>
              </a:lnSpc>
            </a:pPr>
            <a:r>
              <a:rPr lang="en-US" sz="700" b="0" i="0" dirty="0">
                <a:solidFill>
                  <a:srgbClr val="FFFFFF"/>
                </a:solidFill>
                <a:latin typeface="Arial"/>
                <a:cs typeface="Arial"/>
              </a:rPr>
              <a:t>SUMMIT 2020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DD1C73-D3E7-4777-BCE4-4BA91AF0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C8E621-A323-434F-8F6C-63C9008D241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9852364-6A32-4C74-A79B-A1DC6E887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8" name="Marcador de Posição da Data 2">
            <a:extLst>
              <a:ext uri="{FF2B5EF4-FFF2-40B4-BE49-F238E27FC236}">
                <a16:creationId xmlns:a16="http://schemas.microsoft.com/office/drawing/2014/main" id="{2008B28D-C667-4A9B-A603-1CF9C1B3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00439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E5E"/>
                </a:solidFill>
                <a:latin typeface="Arial"/>
              </a:defRPr>
            </a:lvl1pPr>
          </a:lstStyle>
          <a:p>
            <a:fld id="{3DAFCDA1-8BC3-420F-B12F-C36E222477C5}" type="datetimeFigureOut">
              <a:rPr lang="pt-PT" smtClean="0"/>
              <a:pPr/>
              <a:t>15/07/2020</a:t>
            </a:fld>
            <a:endParaRPr lang="pt-PT" dirty="0"/>
          </a:p>
        </p:txBody>
      </p:sp>
      <p:sp>
        <p:nvSpPr>
          <p:cNvPr id="9" name="Marcador de Posição do Rodapé 3">
            <a:extLst>
              <a:ext uri="{FF2B5EF4-FFF2-40B4-BE49-F238E27FC236}">
                <a16:creationId xmlns:a16="http://schemas.microsoft.com/office/drawing/2014/main" id="{2F9EBD78-8D3E-4F6C-A34F-84F03E41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3688" y="4686155"/>
            <a:ext cx="4266996" cy="273844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5E5E5E"/>
                </a:solidFill>
                <a:latin typeface="Arial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8759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528" y="123478"/>
            <a:ext cx="576064" cy="57606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23528" y="768598"/>
            <a:ext cx="864096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700" b="1" i="0" dirty="0">
                <a:solidFill>
                  <a:srgbClr val="FFFFFF"/>
                </a:solidFill>
                <a:latin typeface="Arial"/>
                <a:cs typeface="Arial"/>
              </a:rPr>
              <a:t>PORTUGAL </a:t>
            </a:r>
          </a:p>
          <a:p>
            <a:pPr>
              <a:lnSpc>
                <a:spcPct val="100000"/>
              </a:lnSpc>
            </a:pPr>
            <a:r>
              <a:rPr lang="en-US" sz="700" b="1" i="0" dirty="0">
                <a:solidFill>
                  <a:srgbClr val="FFFFFF"/>
                </a:solidFill>
                <a:latin typeface="Arial"/>
                <a:cs typeface="Arial"/>
              </a:rPr>
              <a:t>RENEWABLE </a:t>
            </a:r>
          </a:p>
          <a:p>
            <a:pPr>
              <a:lnSpc>
                <a:spcPct val="100000"/>
              </a:lnSpc>
            </a:pPr>
            <a:r>
              <a:rPr lang="en-US" sz="700" b="1" i="0" dirty="0">
                <a:solidFill>
                  <a:srgbClr val="FFFFFF"/>
                </a:solidFill>
                <a:latin typeface="Arial"/>
                <a:cs typeface="Arial"/>
              </a:rPr>
              <a:t>ENERGY </a:t>
            </a:r>
          </a:p>
          <a:p>
            <a:pPr>
              <a:lnSpc>
                <a:spcPct val="100000"/>
              </a:lnSpc>
            </a:pPr>
            <a:r>
              <a:rPr lang="en-US" sz="700" b="0" i="0" dirty="0">
                <a:solidFill>
                  <a:srgbClr val="FFFFFF"/>
                </a:solidFill>
                <a:latin typeface="Arial"/>
                <a:cs typeface="Arial"/>
              </a:rPr>
              <a:t>SUMMIT 2020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9D58D3-C2B7-422A-9823-A7B7306B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366" y="342900"/>
            <a:ext cx="2949575" cy="1004714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C1D5F881-277D-4546-A58A-656BA67C38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39916" y="342901"/>
            <a:ext cx="3564532" cy="4052888"/>
          </a:xfrm>
        </p:spPr>
        <p:txBody>
          <a:bodyPr/>
          <a:lstStyle>
            <a:lvl1pPr marL="0" indent="0">
              <a:buNone/>
              <a:defRPr sz="3200">
                <a:solidFill>
                  <a:srgbClr val="5E5E5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B554161-E17A-4742-9F4D-FAB3E0B9B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82366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dirty="0"/>
              <a:t>Editar os estilos de texto do Modelo Global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54699CF-BF08-499A-B3C3-FF3E007A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a Data 2">
            <a:extLst>
              <a:ext uri="{FF2B5EF4-FFF2-40B4-BE49-F238E27FC236}">
                <a16:creationId xmlns:a16="http://schemas.microsoft.com/office/drawing/2014/main" id="{2008B28D-C667-4A9B-A603-1CF9C1B3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00439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E5E"/>
                </a:solidFill>
                <a:latin typeface="Arial"/>
              </a:defRPr>
            </a:lvl1pPr>
          </a:lstStyle>
          <a:p>
            <a:fld id="{3DAFCDA1-8BC3-420F-B12F-C36E222477C5}" type="datetimeFigureOut">
              <a:rPr lang="pt-PT" smtClean="0"/>
              <a:pPr/>
              <a:t>15/07/2020</a:t>
            </a:fld>
            <a:endParaRPr lang="pt-PT" dirty="0"/>
          </a:p>
        </p:txBody>
      </p:sp>
      <p:sp>
        <p:nvSpPr>
          <p:cNvPr id="10" name="Marcador de Posição do Rodapé 3">
            <a:extLst>
              <a:ext uri="{FF2B5EF4-FFF2-40B4-BE49-F238E27FC236}">
                <a16:creationId xmlns:a16="http://schemas.microsoft.com/office/drawing/2014/main" id="{2F9EBD78-8D3E-4F6C-A34F-84F03E41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3688" y="4686155"/>
            <a:ext cx="4266996" cy="273844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5E5E5E"/>
                </a:solidFill>
                <a:latin typeface="Arial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6559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42320" y="2859782"/>
            <a:ext cx="2209800" cy="396240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Obrigado!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211960" y="699542"/>
            <a:ext cx="2952328" cy="155792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60"/>
              </a:lnSpc>
            </a:pPr>
            <a:r>
              <a:rPr lang="en-US" sz="2600" b="1" i="0" dirty="0">
                <a:solidFill>
                  <a:srgbClr val="FFFFFF"/>
                </a:solidFill>
                <a:latin typeface="Arial"/>
                <a:cs typeface="Arial"/>
              </a:rPr>
              <a:t>PORTUGAL </a:t>
            </a:r>
          </a:p>
          <a:p>
            <a:pPr>
              <a:lnSpc>
                <a:spcPts val="2460"/>
              </a:lnSpc>
            </a:pPr>
            <a:r>
              <a:rPr lang="en-US" sz="2600" b="1" i="0" dirty="0">
                <a:solidFill>
                  <a:srgbClr val="FFFFFF"/>
                </a:solidFill>
                <a:latin typeface="Arial"/>
                <a:cs typeface="Arial"/>
              </a:rPr>
              <a:t>RENEWABLE </a:t>
            </a:r>
          </a:p>
          <a:p>
            <a:pPr>
              <a:lnSpc>
                <a:spcPts val="2460"/>
              </a:lnSpc>
            </a:pPr>
            <a:r>
              <a:rPr lang="en-US" sz="2600" b="1" i="0" dirty="0">
                <a:solidFill>
                  <a:srgbClr val="FFFFFF"/>
                </a:solidFill>
                <a:latin typeface="Arial"/>
                <a:cs typeface="Arial"/>
              </a:rPr>
              <a:t>ENERGY </a:t>
            </a:r>
          </a:p>
          <a:p>
            <a:pPr>
              <a:lnSpc>
                <a:spcPts val="2460"/>
              </a:lnSpc>
            </a:pPr>
            <a:r>
              <a:rPr lang="en-US" sz="2600" b="0" i="0" dirty="0">
                <a:solidFill>
                  <a:srgbClr val="FFFFFF"/>
                </a:solidFill>
                <a:latin typeface="Arial"/>
                <a:cs typeface="Arial"/>
              </a:rPr>
              <a:t>SUMMIT 2020</a:t>
            </a:r>
          </a:p>
          <a:p>
            <a:pPr>
              <a:lnSpc>
                <a:spcPts val="2460"/>
              </a:lnSpc>
            </a:pPr>
            <a:r>
              <a:rPr lang="en-US" sz="1200" b="0" i="0" dirty="0" err="1">
                <a:solidFill>
                  <a:srgbClr val="FFFFFF"/>
                </a:solidFill>
                <a:latin typeface="Arial"/>
                <a:cs typeface="Arial"/>
              </a:rPr>
              <a:t>Prémio</a:t>
            </a:r>
            <a:r>
              <a:rPr lang="en-US" sz="1200" b="0" i="0" dirty="0">
                <a:solidFill>
                  <a:srgbClr val="FFFFFF"/>
                </a:solidFill>
                <a:latin typeface="Arial"/>
                <a:cs typeface="Arial"/>
              </a:rPr>
              <a:t> APREN 2020</a:t>
            </a:r>
            <a:endParaRPr lang="en-US" sz="1200" b="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1760" y="480566"/>
            <a:ext cx="1587128" cy="158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764776" y="987574"/>
            <a:ext cx="6839672" cy="36072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761728" y="411510"/>
            <a:ext cx="6842720" cy="3600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8" name="Marcador de Posição da Data 2">
            <a:extLst>
              <a:ext uri="{FF2B5EF4-FFF2-40B4-BE49-F238E27FC236}">
                <a16:creationId xmlns:a16="http://schemas.microsoft.com/office/drawing/2014/main" id="{2008B28D-C667-4A9B-A603-1CF9C1B39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00439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E5E"/>
                </a:solidFill>
                <a:latin typeface="Arial"/>
              </a:defRPr>
            </a:lvl1pPr>
          </a:lstStyle>
          <a:p>
            <a:fld id="{3DAFCDA1-8BC3-420F-B12F-C36E222477C5}" type="datetimeFigureOut">
              <a:rPr lang="pt-PT" smtClean="0"/>
              <a:pPr/>
              <a:t>15/07/2020</a:t>
            </a:fld>
            <a:endParaRPr lang="pt-PT" dirty="0"/>
          </a:p>
        </p:txBody>
      </p:sp>
      <p:sp>
        <p:nvSpPr>
          <p:cNvPr id="9" name="Marcador de Posição do Rodapé 3">
            <a:extLst>
              <a:ext uri="{FF2B5EF4-FFF2-40B4-BE49-F238E27FC236}">
                <a16:creationId xmlns:a16="http://schemas.microsoft.com/office/drawing/2014/main" id="{2F9EBD78-8D3E-4F6C-A34F-84F03E41F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3688" y="4686155"/>
            <a:ext cx="4266996" cy="273844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5E5E5E"/>
                </a:solidFill>
                <a:latin typeface="Arial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1831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</p:sldLayoutIdLst>
  <p:txStyles>
    <p:titleStyle>
      <a:lvl1pPr marL="0" indent="0" algn="l" rtl="0" eaLnBrk="1" latinLnBrk="0" hangingPunct="1">
        <a:spcBef>
          <a:spcPct val="0"/>
        </a:spcBef>
        <a:buFontTx/>
        <a:buNone/>
        <a:defRPr lang="en-US" sz="2000" b="1" i="0" kern="1200" baseline="0" dirty="0">
          <a:solidFill>
            <a:srgbClr val="5E5E5E"/>
          </a:solidFill>
          <a:latin typeface="Arial"/>
          <a:ea typeface="+mj-ea"/>
          <a:cs typeface="Arial"/>
        </a:defRPr>
      </a:lvl1pPr>
      <a:extLst/>
    </p:titleStyle>
    <p:bodyStyle>
      <a:lvl1pPr marL="0" indent="0" algn="l" rtl="0" eaLnBrk="1" latinLnBrk="0" hangingPunct="1">
        <a:spcBef>
          <a:spcPts val="700"/>
        </a:spcBef>
        <a:buClr>
          <a:schemeClr val="accent2"/>
        </a:buClr>
        <a:buSzPct val="60000"/>
        <a:buFontTx/>
        <a:buNone/>
        <a:defRPr sz="1400" b="0" kern="1200">
          <a:solidFill>
            <a:srgbClr val="5E5E5E"/>
          </a:solidFill>
          <a:latin typeface="Arial"/>
          <a:ea typeface="+mn-ea"/>
          <a:cs typeface="Arial"/>
        </a:defRPr>
      </a:lvl1pPr>
      <a:lvl2pPr marL="368550" indent="0" algn="l" rtl="0" eaLnBrk="1" latinLnBrk="0" hangingPunct="1">
        <a:spcBef>
          <a:spcPts val="550"/>
        </a:spcBef>
        <a:buClr>
          <a:schemeClr val="accent1"/>
        </a:buClr>
        <a:buSzPct val="120000"/>
        <a:buFontTx/>
        <a:buNone/>
        <a:defRPr sz="1200" kern="1200">
          <a:solidFill>
            <a:srgbClr val="5E5E5E"/>
          </a:solidFill>
          <a:latin typeface="Arial"/>
          <a:ea typeface="+mn-ea"/>
          <a:cs typeface="Arial"/>
        </a:defRPr>
      </a:lvl2pPr>
      <a:lvl3pPr marL="548550" indent="0" algn="l" rtl="0" eaLnBrk="1" latinLnBrk="0" hangingPunct="1">
        <a:spcBef>
          <a:spcPts val="500"/>
        </a:spcBef>
        <a:buClr>
          <a:srgbClr val="FFC000"/>
        </a:buClr>
        <a:buSzPct val="120000"/>
        <a:buFontTx/>
        <a:buNone/>
        <a:defRPr sz="1200" b="0" kern="1200">
          <a:solidFill>
            <a:srgbClr val="5E5E5E"/>
          </a:solidFill>
          <a:latin typeface="Arial"/>
          <a:ea typeface="+mn-ea"/>
          <a:cs typeface="Arial"/>
        </a:defRPr>
      </a:lvl3pPr>
      <a:lvl4pPr marL="908550" indent="0" algn="l" rtl="0" eaLnBrk="1" latinLnBrk="0" hangingPunct="1">
        <a:spcBef>
          <a:spcPts val="400"/>
        </a:spcBef>
        <a:buClr>
          <a:schemeClr val="accent3"/>
        </a:buClr>
        <a:buSzPct val="120000"/>
        <a:buFontTx/>
        <a:buNone/>
        <a:defRPr sz="1000" b="0" kern="1200">
          <a:solidFill>
            <a:srgbClr val="5E5E5E"/>
          </a:solidFill>
          <a:latin typeface="Arial"/>
          <a:ea typeface="+mn-ea"/>
          <a:cs typeface="Arial"/>
        </a:defRPr>
      </a:lvl4pPr>
      <a:lvl5pPr marL="0" indent="0" algn="l" rtl="0" eaLnBrk="1" latinLnBrk="0" hangingPunct="1">
        <a:spcBef>
          <a:spcPts val="400"/>
        </a:spcBef>
        <a:buClr>
          <a:schemeClr val="accent4"/>
        </a:buClr>
        <a:buSzPct val="65000"/>
        <a:buFontTx/>
        <a:buNone/>
        <a:defRPr sz="1000" b="1" kern="1200">
          <a:solidFill>
            <a:srgbClr val="5E5E5E"/>
          </a:solidFill>
          <a:latin typeface="Arial"/>
          <a:ea typeface="+mn-ea"/>
          <a:cs typeface="Arial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86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9C2A3-A120-455A-869A-EF85C1D71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7548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BA2BF-53D2-4DF4-83D1-10F8DBCA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888" y="2121097"/>
            <a:ext cx="5105400" cy="522661"/>
          </a:xfrm>
        </p:spPr>
        <p:txBody>
          <a:bodyPr>
            <a:noAutofit/>
          </a:bodyPr>
          <a:lstStyle/>
          <a:p>
            <a:pPr marL="0" indent="0">
              <a:buClr>
                <a:srgbClr val="5E5E5E"/>
              </a:buClr>
              <a:buNone/>
            </a:pPr>
            <a:r>
              <a:rPr lang="pt-PT" dirty="0">
                <a:solidFill>
                  <a:srgbClr val="5E5E5E"/>
                </a:solidFill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421771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9FC49-50FD-4E49-ABAC-1EE65E00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endParaRPr lang="pt-PT" dirty="0">
              <a:solidFill>
                <a:srgbClr val="5E5E5E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252D901-35D2-4EA6-8A9B-1A7A7316A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5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BA2BF-53D2-4DF4-83D1-10F8DBCA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888" y="2121097"/>
            <a:ext cx="5105400" cy="522661"/>
          </a:xfrm>
        </p:spPr>
        <p:txBody>
          <a:bodyPr>
            <a:noAutofit/>
          </a:bodyPr>
          <a:lstStyle/>
          <a:p>
            <a:pPr marL="0" indent="0">
              <a:buClr>
                <a:srgbClr val="5E5E5E"/>
              </a:buClr>
              <a:buNone/>
            </a:pPr>
            <a:r>
              <a:rPr lang="pt-PT" dirty="0">
                <a:solidFill>
                  <a:srgbClr val="5E5E5E"/>
                </a:solidFill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228306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9FC49-50FD-4E49-ABAC-1EE65E00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endParaRPr lang="pt-PT" dirty="0">
              <a:solidFill>
                <a:srgbClr val="5E5E5E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252D901-35D2-4EA6-8A9B-1A7A7316A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1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BA2BF-53D2-4DF4-83D1-10F8DBCA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888" y="2121097"/>
            <a:ext cx="5105400" cy="522661"/>
          </a:xfrm>
        </p:spPr>
        <p:txBody>
          <a:bodyPr>
            <a:noAutofit/>
          </a:bodyPr>
          <a:lstStyle/>
          <a:p>
            <a:pPr marL="0" indent="0">
              <a:buClr>
                <a:srgbClr val="5E5E5E"/>
              </a:buClr>
              <a:buNone/>
            </a:pPr>
            <a:r>
              <a:rPr lang="pt-PT" dirty="0">
                <a:solidFill>
                  <a:srgbClr val="5E5E5E"/>
                </a:solidFill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9222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9FC49-50FD-4E49-ABAC-1EE65E00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endParaRPr lang="pt-PT" dirty="0">
              <a:solidFill>
                <a:srgbClr val="5E5E5E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252D901-35D2-4EA6-8A9B-1A7A7316A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8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BA2BF-53D2-4DF4-83D1-10F8DBCA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888" y="2121097"/>
            <a:ext cx="5105400" cy="522661"/>
          </a:xfrm>
        </p:spPr>
        <p:txBody>
          <a:bodyPr>
            <a:noAutofit/>
          </a:bodyPr>
          <a:lstStyle/>
          <a:p>
            <a:pPr marL="0" indent="0">
              <a:buClr>
                <a:srgbClr val="5E5E5E"/>
              </a:buClr>
              <a:buNone/>
            </a:pPr>
            <a:r>
              <a:rPr lang="pt-PT" dirty="0">
                <a:solidFill>
                  <a:srgbClr val="5E5E5E"/>
                </a:solidFill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3334221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9FC49-50FD-4E49-ABAC-1EE65E00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endParaRPr lang="pt-PT" dirty="0">
              <a:solidFill>
                <a:srgbClr val="5E5E5E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252D901-35D2-4EA6-8A9B-1A7A7316A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13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PPT_Template_PTRenewableSummit2018_APREN">
  <a:themeElements>
    <a:clrScheme name="APREN">
      <a:dk1>
        <a:sysClr val="windowText" lastClr="000000"/>
      </a:dk1>
      <a:lt1>
        <a:sysClr val="window" lastClr="FFFFFF"/>
      </a:lt1>
      <a:dk2>
        <a:srgbClr val="212745"/>
      </a:dk2>
      <a:lt2>
        <a:srgbClr val="FFD400"/>
      </a:lt2>
      <a:accent1>
        <a:srgbClr val="0065AF"/>
      </a:accent1>
      <a:accent2>
        <a:srgbClr val="0084C7"/>
      </a:accent2>
      <a:accent3>
        <a:srgbClr val="00973A"/>
      </a:accent3>
      <a:accent4>
        <a:srgbClr val="93C01F"/>
      </a:accent4>
      <a:accent5>
        <a:srgbClr val="EE7D00"/>
      </a:accent5>
      <a:accent6>
        <a:srgbClr val="BD161C"/>
      </a:accent6>
      <a:hlink>
        <a:srgbClr val="74C4EE"/>
      </a:hlink>
      <a:folHlink>
        <a:srgbClr val="59A8D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Office PowerPoint</Application>
  <PresentationFormat>Apresentação no Ecrã (16:9)</PresentationFormat>
  <Paragraphs>4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2_PPT_Template_PTRenewableSummit2018_APREN</vt:lpstr>
      <vt:lpstr>Apresentação do PowerPoint</vt:lpstr>
      <vt:lpstr>Introdução</vt:lpstr>
      <vt:lpstr>Apresentação do PowerPoint</vt:lpstr>
      <vt:lpstr>Metodologia</vt:lpstr>
      <vt:lpstr>Apresentação do PowerPoint</vt:lpstr>
      <vt:lpstr>Resultados</vt:lpstr>
      <vt:lpstr>Apresentação do PowerPoint</vt:lpstr>
      <vt:lpstr>Conclusões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2018-10-15T08:39:25Z</dcterms:created>
  <dcterms:modified xsi:type="dcterms:W3CDTF">2020-07-15T16:23:49Z</dcterms:modified>
</cp:coreProperties>
</file>